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embeddings/oleObject1.docx" ContentType="application/vnd.openxmlformats-officedocument.wordprocessingml.document"/>
  <Override PartName="/ppt/media/image1.png" ContentType="image/png"/>
  <Override PartName="/ppt/media/image1.emf" ContentType="image/x-emf"/>
  <Override PartName="/ppt/media/image2.jpeg" ContentType="image/jpeg"/>
  <Override PartName="/ppt/media/image8.png" ContentType="image/png"/>
  <Override PartName="/ppt/media/image3.png" ContentType="image/png"/>
  <Override PartName="/ppt/media/image4.png" ContentType="image/png"/>
  <Override PartName="/ppt/media/image5.jpeg" ContentType="image/jpeg"/>
  <Override PartName="/ppt/media/image11.png" ContentType="image/png"/>
  <Override PartName="/ppt/media/image7.png" ContentType="image/png"/>
  <Override PartName="/ppt/media/image6.png" ContentType="image/png"/>
  <Override PartName="/ppt/media/image9.jpeg" ContentType="image/jpeg"/>
  <Override PartName="/ppt/media/image10.png" ContentType="image/png"/>
  <Override PartName="/ppt/media/image12.png" ContentType="image/png"/>
  <Override PartName="/ppt/media/image13.jpeg" ContentType="image/jpeg"/>
  <Override PartName="/ppt/media/image19.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png" ContentType="image/png"/>
  <Override PartName="/ppt/media/image5.png" ContentType="image/png"/>
  <Override PartName="/ppt/media/image9.png" ContentType="image/png"/>
  <Override PartName="/ppt/media/image13.png" ContentType="image/png"/>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31.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x="9144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43"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44"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46"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47"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48"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49"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51"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52"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53"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54"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55"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56"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0"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71"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73"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75"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76"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7"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8" name="PlaceHolder 1"/>
          <p:cNvSpPr>
            <a:spLocks noGrp="1"/>
          </p:cNvSpPr>
          <p:nvPr>
            <p:ph type="subTitle"/>
          </p:nvPr>
        </p:nvSpPr>
        <p:spPr>
          <a:xfrm>
            <a:off x="1095120" y="817560"/>
            <a:ext cx="6964920" cy="557316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80"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81"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82"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22"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84"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85"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86"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88"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89"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90"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92"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93"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95"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96"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97"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98"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100"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01"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02"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03"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04"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05"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9"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120"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122"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124"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25"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6"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24"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7" name="PlaceHolder 1"/>
          <p:cNvSpPr>
            <a:spLocks noGrp="1"/>
          </p:cNvSpPr>
          <p:nvPr>
            <p:ph type="subTitle"/>
          </p:nvPr>
        </p:nvSpPr>
        <p:spPr>
          <a:xfrm>
            <a:off x="1095120" y="817560"/>
            <a:ext cx="6964920" cy="557316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129"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30"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31"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133"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34"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35"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137"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38"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39"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141"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42"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144"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45"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46"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47"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149"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50"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51"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52"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53"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154"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26"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27"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9" name="PlaceHolder 1"/>
          <p:cNvSpPr>
            <a:spLocks noGrp="1"/>
          </p:cNvSpPr>
          <p:nvPr>
            <p:ph type="subTitle"/>
          </p:nvPr>
        </p:nvSpPr>
        <p:spPr>
          <a:xfrm>
            <a:off x="1095120" y="817560"/>
            <a:ext cx="6964920" cy="557316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31"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32"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33"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35"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36"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37"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1095120" y="817560"/>
            <a:ext cx="6964920" cy="1202040"/>
          </a:xfrm>
          <a:prstGeom prst="rect">
            <a:avLst/>
          </a:prstGeom>
        </p:spPr>
        <p:txBody>
          <a:bodyPr lIns="0" rIns="0" tIns="0" bIns="0" anchor="ctr">
            <a:noAutofit/>
          </a:bodyPr>
          <a:p>
            <a:endParaRPr b="0" lang="fr-FR" sz="1800" spc="-1" strike="noStrike">
              <a:solidFill>
                <a:srgbClr val="000000"/>
              </a:solidFill>
              <a:latin typeface="Franklin Gothic Book"/>
            </a:endParaRPr>
          </a:p>
        </p:txBody>
      </p:sp>
      <p:sp>
        <p:nvSpPr>
          <p:cNvPr id="39"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40"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
        <p:nvSpPr>
          <p:cNvPr id="41"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2400" spc="-1" strike="noStrike">
              <a:solidFill>
                <a:srgbClr val="000000"/>
              </a:solidFill>
              <a:latin typeface="Franklin Gothic Book"/>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slideLayout" Target="../slideLayouts/slideLayout1.xml"/><Relationship Id="rId10" Type="http://schemas.openxmlformats.org/officeDocument/2006/relationships/slideLayout" Target="../slideLayouts/slideLayout2.xml"/><Relationship Id="rId11" Type="http://schemas.openxmlformats.org/officeDocument/2006/relationships/slideLayout" Target="../slideLayouts/slideLayout3.xml"/><Relationship Id="rId12" Type="http://schemas.openxmlformats.org/officeDocument/2006/relationships/slideLayout" Target="../slideLayouts/slideLayout4.xml"/><Relationship Id="rId13" Type="http://schemas.openxmlformats.org/officeDocument/2006/relationships/slideLayout" Target="../slideLayouts/slideLayout5.xml"/><Relationship Id="rId14" Type="http://schemas.openxmlformats.org/officeDocument/2006/relationships/slideLayout" Target="../slideLayouts/slideLayout6.xml"/><Relationship Id="rId15" Type="http://schemas.openxmlformats.org/officeDocument/2006/relationships/slideLayout" Target="../slideLayouts/slideLayout7.xml"/><Relationship Id="rId16" Type="http://schemas.openxmlformats.org/officeDocument/2006/relationships/slideLayout" Target="../slideLayouts/slideLayout8.xml"/><Relationship Id="rId17" Type="http://schemas.openxmlformats.org/officeDocument/2006/relationships/slideLayout" Target="../slideLayouts/slideLayout9.xml"/><Relationship Id="rId18" Type="http://schemas.openxmlformats.org/officeDocument/2006/relationships/slideLayout" Target="../slideLayouts/slideLayout10.xml"/><Relationship Id="rId19" Type="http://schemas.openxmlformats.org/officeDocument/2006/relationships/slideLayout" Target="../slideLayouts/slideLayout11.xml"/><Relationship Id="rId20"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8.png"/><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slideLayout" Target="../slideLayouts/slideLayout21.xml"/><Relationship Id="rId15" Type="http://schemas.openxmlformats.org/officeDocument/2006/relationships/slideLayout" Target="../slideLayouts/slideLayout22.xml"/><Relationship Id="rId16" Type="http://schemas.openxmlformats.org/officeDocument/2006/relationships/slideLayout" Target="../slideLayouts/slideLayout23.xml"/><Relationship Id="rId17"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2.png"/><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 Id="rId11" Type="http://schemas.openxmlformats.org/officeDocument/2006/relationships/slideLayout" Target="../slideLayouts/slideLayout30.xml"/><Relationship Id="rId12" Type="http://schemas.openxmlformats.org/officeDocument/2006/relationships/slideLayout" Target="../slideLayouts/slideLayout31.xml"/><Relationship Id="rId13" Type="http://schemas.openxmlformats.org/officeDocument/2006/relationships/slideLayout" Target="../slideLayouts/slideLayout32.xml"/><Relationship Id="rId14" Type="http://schemas.openxmlformats.org/officeDocument/2006/relationships/slideLayout" Target="../slideLayouts/slideLayout33.xml"/><Relationship Id="rId15" Type="http://schemas.openxmlformats.org/officeDocument/2006/relationships/slideLayout" Target="../slideLayouts/slideLayout34.xml"/><Relationship Id="rId16" Type="http://schemas.openxmlformats.org/officeDocument/2006/relationships/slideLayout" Target="../slideLayouts/slideLayout35.xml"/><Relationship Id="rId17"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0" name="Group 1"/>
          <p:cNvGrpSpPr/>
          <p:nvPr/>
        </p:nvGrpSpPr>
        <p:grpSpPr>
          <a:xfrm>
            <a:off x="0" y="0"/>
            <a:ext cx="9143640" cy="6857640"/>
            <a:chOff x="0" y="0"/>
            <a:chExt cx="9143640" cy="6857640"/>
          </a:xfrm>
        </p:grpSpPr>
        <p:sp>
          <p:nvSpPr>
            <p:cNvPr id="1" name="CustomShape 2"/>
            <p:cNvSpPr/>
            <p:nvPr/>
          </p:nvSpPr>
          <p:spPr>
            <a:xfrm>
              <a:off x="0" y="0"/>
              <a:ext cx="7162560" cy="6857640"/>
            </a:xfrm>
            <a:prstGeom prst="rect">
              <a:avLst/>
            </a:prstGeom>
            <a:gradFill rotWithShape="0">
              <a:gsLst>
                <a:gs pos="0">
                  <a:srgbClr val="fefefe">
                    <a:alpha val="0"/>
                  </a:srgbClr>
                </a:gs>
                <a:gs pos="100000">
                  <a:srgbClr val="010101">
                    <a:alpha val="52156"/>
                  </a:srgbClr>
                </a:gs>
              </a:gsLst>
              <a:lin ang="8100000"/>
            </a:gradFill>
            <a:ln>
              <a:noFill/>
            </a:ln>
          </p:spPr>
          <p:style>
            <a:lnRef idx="2">
              <a:schemeClr val="accent1">
                <a:shade val="50000"/>
              </a:schemeClr>
            </a:lnRef>
            <a:fillRef idx="1">
              <a:schemeClr val="accent1"/>
            </a:fillRef>
            <a:effectRef idx="0">
              <a:schemeClr val="accent1"/>
            </a:effectRef>
            <a:fontRef idx="minor"/>
          </p:style>
        </p:sp>
        <p:sp>
          <p:nvSpPr>
            <p:cNvPr id="2" name="CustomShape 3"/>
            <p:cNvSpPr/>
            <p:nvPr/>
          </p:nvSpPr>
          <p:spPr>
            <a:xfrm>
              <a:off x="1143000" y="0"/>
              <a:ext cx="8000640" cy="6857640"/>
            </a:xfrm>
            <a:prstGeom prst="rect">
              <a:avLst/>
            </a:prstGeom>
            <a:gradFill rotWithShape="0">
              <a:gsLst>
                <a:gs pos="0">
                  <a:srgbClr val="fefefe">
                    <a:alpha val="0"/>
                  </a:srgbClr>
                </a:gs>
                <a:gs pos="100000">
                  <a:srgbClr val="010101">
                    <a:alpha val="56078"/>
                  </a:srgbClr>
                </a:gs>
              </a:gsLst>
              <a:lin ang="2700000"/>
            </a:gradFill>
            <a:ln>
              <a:noFill/>
            </a:ln>
          </p:spPr>
          <p:style>
            <a:lnRef idx="2">
              <a:schemeClr val="accent1">
                <a:shade val="50000"/>
              </a:schemeClr>
            </a:lnRef>
            <a:fillRef idx="1">
              <a:schemeClr val="accent1"/>
            </a:fillRef>
            <a:effectRef idx="0">
              <a:schemeClr val="accent1"/>
            </a:effectRef>
            <a:fontRef idx="minor"/>
          </p:style>
        </p:sp>
      </p:grpSp>
      <p:sp>
        <p:nvSpPr>
          <p:cNvPr id="3" name="CustomShape 4" hidden="1"/>
          <p:cNvSpPr/>
          <p:nvPr/>
        </p:nvSpPr>
        <p:spPr>
          <a:xfrm rot="10800000">
            <a:off x="628920" y="6069600"/>
            <a:ext cx="7920720" cy="536760"/>
          </a:xfrm>
          <a:custGeom>
            <a:avLst/>
            <a:gdLst/>
            <a:ahLst/>
            <a:rect l="l" t="t" r="r" b="b"/>
            <a:pathLst>
              <a:path w="7955280" h="495300">
                <a:moveTo>
                  <a:pt x="0" y="495300"/>
                </a:moveTo>
                <a:lnTo>
                  <a:pt x="169546" y="0"/>
                </a:lnTo>
                <a:lnTo>
                  <a:pt x="3966210" y="95250"/>
                </a:lnTo>
                <a:lnTo>
                  <a:pt x="7785734" y="0"/>
                </a:lnTo>
                <a:lnTo>
                  <a:pt x="7955280" y="495300"/>
                </a:lnTo>
                <a:lnTo>
                  <a:pt x="0" y="495300"/>
                </a:lnTo>
                <a:close/>
              </a:path>
            </a:pathLst>
          </a:custGeom>
          <a:gradFill rotWithShape="0">
            <a:gsLst>
              <a:gs pos="0">
                <a:srgbClr val="010101">
                  <a:alpha val="34117"/>
                </a:srgbClr>
              </a:gs>
              <a:gs pos="100000">
                <a:srgbClr val="010101">
                  <a:alpha val="26274"/>
                </a:srgbClr>
              </a:gs>
            </a:gsLst>
            <a:path path="circle">
              <a:fillToRect l="50000" t="50000" r="50000" b="50000"/>
            </a:path>
          </a:gradFill>
          <a:ln>
            <a:noFill/>
          </a:ln>
          <a:effectLst>
            <a:softEdge rad="127080"/>
          </a:effectLst>
        </p:spPr>
        <p:style>
          <a:lnRef idx="2">
            <a:schemeClr val="accent1">
              <a:shade val="50000"/>
            </a:schemeClr>
          </a:lnRef>
          <a:fillRef idx="1">
            <a:schemeClr val="accent1"/>
          </a:fillRef>
          <a:effectRef idx="0">
            <a:schemeClr val="accent1"/>
          </a:effectRef>
          <a:fontRef idx="minor"/>
        </p:style>
      </p:sp>
      <p:sp>
        <p:nvSpPr>
          <p:cNvPr id="4" name="CustomShape 5" hidden="1"/>
          <p:cNvSpPr/>
          <p:nvPr/>
        </p:nvSpPr>
        <p:spPr>
          <a:xfrm>
            <a:off x="731520" y="575280"/>
            <a:ext cx="7695720" cy="5714640"/>
          </a:xfrm>
          <a:prstGeom prst="rect">
            <a:avLst/>
          </a:prstGeom>
          <a:solidFill>
            <a:schemeClr val="bg1">
              <a:lumMod val="75000"/>
              <a:lumOff val="25000"/>
            </a:schemeClr>
          </a:solidFill>
          <a:ln w="6350">
            <a:noFill/>
          </a:ln>
          <a:effectLst>
            <a:outerShdw algn="t" blurRad="101600" dir="5400000" dist="50760" rotWithShape="0">
              <a:srgbClr val="000000">
                <a:alpha val="20000"/>
              </a:srgbClr>
            </a:outerShdw>
          </a:effectLst>
        </p:spPr>
        <p:style>
          <a:lnRef idx="2">
            <a:schemeClr val="accent1">
              <a:shade val="50000"/>
            </a:schemeClr>
          </a:lnRef>
          <a:fillRef idx="1">
            <a:schemeClr val="accent1"/>
          </a:fillRef>
          <a:effectRef idx="0">
            <a:schemeClr val="accent1"/>
          </a:effectRef>
          <a:fontRef idx="minor"/>
        </p:style>
      </p:sp>
      <p:sp>
        <p:nvSpPr>
          <p:cNvPr id="5" name="CustomShape 6" hidden="1"/>
          <p:cNvSpPr/>
          <p:nvPr/>
        </p:nvSpPr>
        <p:spPr>
          <a:xfrm>
            <a:off x="731520" y="576000"/>
            <a:ext cx="7695720" cy="5714640"/>
          </a:xfrm>
          <a:prstGeom prst="rect">
            <a:avLst/>
          </a:prstGeom>
          <a:blipFill rotWithShape="0">
            <a:blip r:embed="rId3">
              <a:alphaModFix amt="20000"/>
            </a:blip>
            <a:tile/>
          </a:blipFill>
          <a:ln w="6350">
            <a:noFill/>
          </a:ln>
          <a:effectLst>
            <a:outerShdw algn="t" blurRad="101600" dir="5400000" dist="50760" rotWithShape="0">
              <a:srgbClr val="000000">
                <a:alpha val="20000"/>
              </a:srgbClr>
            </a:outerShdw>
          </a:effectLst>
        </p:spPr>
        <p:style>
          <a:lnRef idx="2">
            <a:schemeClr val="accent1">
              <a:shade val="50000"/>
            </a:schemeClr>
          </a:lnRef>
          <a:fillRef idx="1">
            <a:schemeClr val="accent1"/>
          </a:fillRef>
          <a:effectRef idx="0">
            <a:schemeClr val="accent1"/>
          </a:effectRef>
          <a:fontRef idx="minor"/>
        </p:style>
      </p:sp>
      <p:pic>
        <p:nvPicPr>
          <p:cNvPr id="6" name="Picture 2" descr="C:\Users\Administrator\Desktop\Pushpin Dev\Assets\pushpinLeft.png"/>
          <p:cNvPicPr/>
          <p:nvPr/>
        </p:nvPicPr>
        <p:blipFill>
          <a:blip r:embed="rId4"/>
          <a:stretch/>
        </p:blipFill>
        <p:spPr>
          <a:xfrm rot="1435800">
            <a:off x="543600" y="272520"/>
            <a:ext cx="567360" cy="567360"/>
          </a:xfrm>
          <a:prstGeom prst="rect">
            <a:avLst/>
          </a:prstGeom>
          <a:ln w="0">
            <a:noFill/>
          </a:ln>
        </p:spPr>
      </p:pic>
      <p:pic>
        <p:nvPicPr>
          <p:cNvPr id="7" name="Picture 2" descr="C:\Users\Administrator\Desktop\Pushpin Dev\Assets\pushpinLeft.png"/>
          <p:cNvPicPr/>
          <p:nvPr/>
        </p:nvPicPr>
        <p:blipFill>
          <a:blip r:embed="rId5"/>
          <a:stretch/>
        </p:blipFill>
        <p:spPr>
          <a:xfrm rot="4096200">
            <a:off x="8115120" y="298080"/>
            <a:ext cx="566640" cy="566640"/>
          </a:xfrm>
          <a:prstGeom prst="rect">
            <a:avLst/>
          </a:prstGeom>
          <a:ln w="0">
            <a:noFill/>
          </a:ln>
        </p:spPr>
      </p:pic>
      <p:grpSp>
        <p:nvGrpSpPr>
          <p:cNvPr id="8" name="Group 7"/>
          <p:cNvGrpSpPr/>
          <p:nvPr/>
        </p:nvGrpSpPr>
        <p:grpSpPr>
          <a:xfrm>
            <a:off x="0" y="0"/>
            <a:ext cx="9143640" cy="6857640"/>
            <a:chOff x="0" y="0"/>
            <a:chExt cx="9143640" cy="6857640"/>
          </a:xfrm>
        </p:grpSpPr>
        <p:sp>
          <p:nvSpPr>
            <p:cNvPr id="9" name="CustomShape 8"/>
            <p:cNvSpPr/>
            <p:nvPr/>
          </p:nvSpPr>
          <p:spPr>
            <a:xfrm>
              <a:off x="0" y="0"/>
              <a:ext cx="7162560" cy="6857640"/>
            </a:xfrm>
            <a:prstGeom prst="rect">
              <a:avLst/>
            </a:prstGeom>
            <a:gradFill rotWithShape="0">
              <a:gsLst>
                <a:gs pos="0">
                  <a:srgbClr val="fefefe">
                    <a:alpha val="0"/>
                  </a:srgbClr>
                </a:gs>
                <a:gs pos="100000">
                  <a:srgbClr val="010101">
                    <a:alpha val="52156"/>
                  </a:srgbClr>
                </a:gs>
              </a:gsLst>
              <a:lin ang="8100000"/>
            </a:gradFill>
            <a:ln>
              <a:noFill/>
            </a:ln>
          </p:spPr>
          <p:style>
            <a:lnRef idx="2">
              <a:schemeClr val="accent1">
                <a:shade val="50000"/>
              </a:schemeClr>
            </a:lnRef>
            <a:fillRef idx="1">
              <a:schemeClr val="accent1"/>
            </a:fillRef>
            <a:effectRef idx="0">
              <a:schemeClr val="accent1"/>
            </a:effectRef>
            <a:fontRef idx="minor"/>
          </p:style>
        </p:sp>
        <p:sp>
          <p:nvSpPr>
            <p:cNvPr id="10" name="CustomShape 9"/>
            <p:cNvSpPr/>
            <p:nvPr/>
          </p:nvSpPr>
          <p:spPr>
            <a:xfrm>
              <a:off x="1143000" y="0"/>
              <a:ext cx="8000640" cy="6857640"/>
            </a:xfrm>
            <a:prstGeom prst="rect">
              <a:avLst/>
            </a:prstGeom>
            <a:gradFill rotWithShape="0">
              <a:gsLst>
                <a:gs pos="0">
                  <a:srgbClr val="fefefe">
                    <a:alpha val="0"/>
                  </a:srgbClr>
                </a:gs>
                <a:gs pos="100000">
                  <a:srgbClr val="010101">
                    <a:alpha val="56078"/>
                  </a:srgbClr>
                </a:gs>
              </a:gsLst>
              <a:lin ang="2700000"/>
            </a:gradFill>
            <a:ln>
              <a:noFill/>
            </a:ln>
          </p:spPr>
          <p:style>
            <a:lnRef idx="2">
              <a:schemeClr val="accent1">
                <a:shade val="50000"/>
              </a:schemeClr>
            </a:lnRef>
            <a:fillRef idx="1">
              <a:schemeClr val="accent1"/>
            </a:fillRef>
            <a:effectRef idx="0">
              <a:schemeClr val="accent1"/>
            </a:effectRef>
            <a:fontRef idx="minor"/>
          </p:style>
        </p:sp>
      </p:grpSp>
      <p:sp>
        <p:nvSpPr>
          <p:cNvPr id="11" name="CustomShape 10"/>
          <p:cNvSpPr/>
          <p:nvPr/>
        </p:nvSpPr>
        <p:spPr>
          <a:xfrm rot="10800000">
            <a:off x="892080" y="5617800"/>
            <a:ext cx="7382520" cy="536760"/>
          </a:xfrm>
          <a:custGeom>
            <a:avLst/>
            <a:gdLst/>
            <a:ahLst/>
            <a:rect l="l" t="t" r="r" b="b"/>
            <a:pathLst>
              <a:path w="7955280" h="495300">
                <a:moveTo>
                  <a:pt x="0" y="495300"/>
                </a:moveTo>
                <a:lnTo>
                  <a:pt x="169546" y="0"/>
                </a:lnTo>
                <a:lnTo>
                  <a:pt x="3966210" y="95250"/>
                </a:lnTo>
                <a:lnTo>
                  <a:pt x="7785734" y="0"/>
                </a:lnTo>
                <a:lnTo>
                  <a:pt x="7955280" y="495300"/>
                </a:lnTo>
                <a:lnTo>
                  <a:pt x="0" y="495300"/>
                </a:lnTo>
                <a:close/>
              </a:path>
            </a:pathLst>
          </a:custGeom>
          <a:gradFill rotWithShape="0">
            <a:gsLst>
              <a:gs pos="0">
                <a:srgbClr val="010101">
                  <a:alpha val="34117"/>
                </a:srgbClr>
              </a:gs>
              <a:gs pos="100000">
                <a:srgbClr val="010101">
                  <a:alpha val="26274"/>
                </a:srgbClr>
              </a:gs>
            </a:gsLst>
            <a:path path="circle">
              <a:fillToRect l="50000" t="50000" r="50000" b="50000"/>
            </a:path>
          </a:gradFill>
          <a:ln>
            <a:noFill/>
          </a:ln>
          <a:effectLst>
            <a:softEdge rad="127080"/>
          </a:effectLst>
        </p:spPr>
        <p:style>
          <a:lnRef idx="2">
            <a:schemeClr val="accent1">
              <a:shade val="50000"/>
            </a:schemeClr>
          </a:lnRef>
          <a:fillRef idx="1">
            <a:schemeClr val="accent1"/>
          </a:fillRef>
          <a:effectRef idx="0">
            <a:schemeClr val="accent1"/>
          </a:effectRef>
          <a:fontRef idx="minor"/>
        </p:style>
      </p:sp>
      <p:sp>
        <p:nvSpPr>
          <p:cNvPr id="12" name="CustomShape 11"/>
          <p:cNvSpPr/>
          <p:nvPr/>
        </p:nvSpPr>
        <p:spPr>
          <a:xfrm>
            <a:off x="990000" y="1017000"/>
            <a:ext cx="7179480" cy="4831200"/>
          </a:xfrm>
          <a:prstGeom prst="rect">
            <a:avLst/>
          </a:prstGeom>
          <a:solidFill>
            <a:schemeClr val="bg1">
              <a:lumMod val="75000"/>
              <a:lumOff val="25000"/>
            </a:schemeClr>
          </a:solidFill>
          <a:ln w="6350">
            <a:noFill/>
          </a:ln>
          <a:effectLst>
            <a:outerShdw algn="t" blurRad="101600" dir="5400000" dist="50760" rotWithShape="0">
              <a:srgbClr val="000000">
                <a:alpha val="20000"/>
              </a:srgbClr>
            </a:outerShdw>
          </a:effectLst>
        </p:spPr>
        <p:style>
          <a:lnRef idx="2">
            <a:schemeClr val="accent1">
              <a:shade val="50000"/>
            </a:schemeClr>
          </a:lnRef>
          <a:fillRef idx="1">
            <a:schemeClr val="accent1"/>
          </a:fillRef>
          <a:effectRef idx="0">
            <a:schemeClr val="accent1"/>
          </a:effectRef>
          <a:fontRef idx="minor"/>
        </p:style>
      </p:sp>
      <p:sp>
        <p:nvSpPr>
          <p:cNvPr id="13" name="CustomShape 12"/>
          <p:cNvSpPr/>
          <p:nvPr/>
        </p:nvSpPr>
        <p:spPr>
          <a:xfrm>
            <a:off x="990720" y="1009800"/>
            <a:ext cx="7179480" cy="4831200"/>
          </a:xfrm>
          <a:prstGeom prst="rect">
            <a:avLst/>
          </a:prstGeom>
          <a:blipFill rotWithShape="0">
            <a:blip r:embed="rId6">
              <a:alphaModFix amt="20000"/>
            </a:blip>
            <a:tile/>
          </a:blipFill>
          <a:ln w="6350">
            <a:noFill/>
          </a:ln>
          <a:effectLst>
            <a:outerShdw algn="t" blurRad="101600" dir="5400000" dist="50760" rotWithShape="0">
              <a:srgbClr val="000000">
                <a:alpha val="20000"/>
              </a:srgbClr>
            </a:outerShdw>
          </a:effectLst>
        </p:spPr>
        <p:style>
          <a:lnRef idx="2">
            <a:schemeClr val="accent1">
              <a:shade val="50000"/>
            </a:schemeClr>
          </a:lnRef>
          <a:fillRef idx="1">
            <a:schemeClr val="accent1"/>
          </a:fillRef>
          <a:effectRef idx="0">
            <a:schemeClr val="accent1"/>
          </a:effectRef>
          <a:fontRef idx="minor"/>
        </p:style>
      </p:sp>
      <p:pic>
        <p:nvPicPr>
          <p:cNvPr id="14" name="Picture 2" descr="C:\Users\Administrator\Desktop\Pushpin Dev\Assets\pushpinLeft.png"/>
          <p:cNvPicPr/>
          <p:nvPr/>
        </p:nvPicPr>
        <p:blipFill>
          <a:blip r:embed="rId7"/>
          <a:stretch/>
        </p:blipFill>
        <p:spPr>
          <a:xfrm rot="1435800">
            <a:off x="769320" y="701640"/>
            <a:ext cx="567360" cy="567360"/>
          </a:xfrm>
          <a:prstGeom prst="rect">
            <a:avLst/>
          </a:prstGeom>
          <a:ln w="0">
            <a:noFill/>
          </a:ln>
        </p:spPr>
      </p:pic>
      <p:pic>
        <p:nvPicPr>
          <p:cNvPr id="15" name="Picture 2" descr="C:\Users\Administrator\Desktop\Pushpin Dev\Assets\pushpinLeft.png"/>
          <p:cNvPicPr/>
          <p:nvPr/>
        </p:nvPicPr>
        <p:blipFill>
          <a:blip r:embed="rId8"/>
          <a:stretch/>
        </p:blipFill>
        <p:spPr>
          <a:xfrm rot="4096200">
            <a:off x="7855560" y="749520"/>
            <a:ext cx="566640" cy="566640"/>
          </a:xfrm>
          <a:prstGeom prst="rect">
            <a:avLst/>
          </a:prstGeom>
          <a:ln w="0">
            <a:noFill/>
          </a:ln>
        </p:spPr>
      </p:pic>
      <p:sp>
        <p:nvSpPr>
          <p:cNvPr id="16" name="PlaceHolder 13"/>
          <p:cNvSpPr>
            <a:spLocks noGrp="1"/>
          </p:cNvSpPr>
          <p:nvPr>
            <p:ph type="title"/>
          </p:nvPr>
        </p:nvSpPr>
        <p:spPr>
          <a:xfrm>
            <a:off x="1727280" y="1794960"/>
            <a:ext cx="5723280" cy="1827720"/>
          </a:xfrm>
          <a:prstGeom prst="rect">
            <a:avLst/>
          </a:prstGeom>
        </p:spPr>
        <p:txBody>
          <a:bodyPr anchor="b">
            <a:normAutofit/>
          </a:bodyPr>
          <a:p>
            <a:pPr algn="ctr">
              <a:lnSpc>
                <a:spcPct val="100000"/>
              </a:lnSpc>
            </a:pPr>
            <a:r>
              <a:rPr b="0" lang="fr-FR" sz="4800" spc="-1" strike="noStrike">
                <a:solidFill>
                  <a:srgbClr val="000000"/>
                </a:solidFill>
                <a:latin typeface="Constantia"/>
              </a:rPr>
              <a:t>Modifiez le style du titre</a:t>
            </a:r>
            <a:endParaRPr b="0" lang="fr-FR" sz="4800" spc="-1" strike="noStrike">
              <a:solidFill>
                <a:srgbClr val="000000"/>
              </a:solidFill>
              <a:latin typeface="Franklin Gothic Book"/>
            </a:endParaRPr>
          </a:p>
        </p:txBody>
      </p:sp>
      <p:sp>
        <p:nvSpPr>
          <p:cNvPr id="17" name="PlaceHolder 14"/>
          <p:cNvSpPr>
            <a:spLocks noGrp="1"/>
          </p:cNvSpPr>
          <p:nvPr>
            <p:ph type="dt"/>
          </p:nvPr>
        </p:nvSpPr>
        <p:spPr>
          <a:xfrm>
            <a:off x="6770520" y="5357520"/>
            <a:ext cx="1213560" cy="364680"/>
          </a:xfrm>
          <a:prstGeom prst="rect">
            <a:avLst/>
          </a:prstGeom>
        </p:spPr>
        <p:txBody>
          <a:bodyPr anchor="ctr">
            <a:noAutofit/>
          </a:bodyPr>
          <a:p>
            <a:pPr algn="r">
              <a:lnSpc>
                <a:spcPct val="100000"/>
              </a:lnSpc>
            </a:pPr>
            <a:fld id="{0D04A46A-F39C-4172-A5E9-BDBBFEA43CB0}" type="datetime">
              <a:rPr b="0" lang="fr-FR" sz="1200" spc="-1" strike="noStrike">
                <a:solidFill>
                  <a:srgbClr val="465e9c"/>
                </a:solidFill>
                <a:latin typeface="Rage Italic"/>
              </a:rPr>
              <a:t>14/09/2021</a:t>
            </a:fld>
            <a:endParaRPr b="0" lang="fr-FR" sz="1200" spc="-1" strike="noStrike">
              <a:latin typeface="Times New Roman"/>
            </a:endParaRPr>
          </a:p>
        </p:txBody>
      </p:sp>
      <p:sp>
        <p:nvSpPr>
          <p:cNvPr id="18" name="PlaceHolder 15"/>
          <p:cNvSpPr>
            <a:spLocks noGrp="1"/>
          </p:cNvSpPr>
          <p:nvPr>
            <p:ph type="ftr"/>
          </p:nvPr>
        </p:nvSpPr>
        <p:spPr>
          <a:xfrm>
            <a:off x="1173960" y="5357520"/>
            <a:ext cx="5034600" cy="364680"/>
          </a:xfrm>
          <a:prstGeom prst="rect">
            <a:avLst/>
          </a:prstGeom>
        </p:spPr>
        <p:txBody>
          <a:bodyPr anchor="ctr">
            <a:noAutofit/>
          </a:bodyPr>
          <a:p>
            <a:endParaRPr b="0" lang="fr-FR" sz="2400" spc="-1" strike="noStrike">
              <a:latin typeface="Times New Roman"/>
            </a:endParaRPr>
          </a:p>
        </p:txBody>
      </p:sp>
      <p:sp>
        <p:nvSpPr>
          <p:cNvPr id="19" name="PlaceHolder 16"/>
          <p:cNvSpPr>
            <a:spLocks noGrp="1"/>
          </p:cNvSpPr>
          <p:nvPr>
            <p:ph type="sldNum"/>
          </p:nvPr>
        </p:nvSpPr>
        <p:spPr>
          <a:xfrm>
            <a:off x="6213960" y="5357520"/>
            <a:ext cx="553680" cy="364680"/>
          </a:xfrm>
          <a:prstGeom prst="rect">
            <a:avLst/>
          </a:prstGeom>
        </p:spPr>
        <p:txBody>
          <a:bodyPr anchor="ctr">
            <a:noAutofit/>
          </a:bodyPr>
          <a:p>
            <a:pPr algn="ctr">
              <a:lnSpc>
                <a:spcPct val="100000"/>
              </a:lnSpc>
            </a:pPr>
            <a:fld id="{5050573A-5E6B-4342-A4C8-26647FD6F113}" type="slidenum">
              <a:rPr b="0" lang="fr-FR" sz="1400" spc="-1" strike="noStrike">
                <a:solidFill>
                  <a:srgbClr val="465e9c"/>
                </a:solidFill>
                <a:latin typeface="Rage Italic"/>
              </a:rPr>
              <a:t>&lt;numéro&gt;</a:t>
            </a:fld>
            <a:endParaRPr b="0" lang="fr-FR" sz="1400" spc="-1" strike="noStrike">
              <a:latin typeface="Times New Roman"/>
            </a:endParaRPr>
          </a:p>
        </p:txBody>
      </p:sp>
      <p:sp>
        <p:nvSpPr>
          <p:cNvPr id="20" name="PlaceHolder 17"/>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2400" spc="-1" strike="noStrike">
                <a:solidFill>
                  <a:srgbClr val="000000"/>
                </a:solidFill>
                <a:latin typeface="Franklin Gothic Book"/>
              </a:rPr>
              <a:t>Cliquez pour éditer le format du plan de texte</a:t>
            </a:r>
            <a:endParaRPr b="0" lang="fr-FR" sz="2400" spc="-1" strike="noStrike">
              <a:solidFill>
                <a:srgbClr val="000000"/>
              </a:solidFill>
              <a:latin typeface="Franklin Gothic Book"/>
            </a:endParaRPr>
          </a:p>
          <a:p>
            <a:pPr lvl="1" marL="864000" indent="-324000">
              <a:spcBef>
                <a:spcPts val="1134"/>
              </a:spcBef>
              <a:buClr>
                <a:srgbClr val="000000"/>
              </a:buClr>
              <a:buSzPct val="75000"/>
              <a:buFont typeface="Symbol" charset="2"/>
              <a:buChar char=""/>
            </a:pPr>
            <a:r>
              <a:rPr b="0" lang="fr-FR" sz="2000" spc="-1" strike="noStrike">
                <a:solidFill>
                  <a:srgbClr val="000000"/>
                </a:solidFill>
                <a:latin typeface="Franklin Gothic Book"/>
              </a:rPr>
              <a:t>Second niveau de plan</a:t>
            </a:r>
            <a:endParaRPr b="0" lang="fr-FR" sz="2000" spc="-1" strike="noStrike">
              <a:solidFill>
                <a:srgbClr val="000000"/>
              </a:solidFill>
              <a:latin typeface="Franklin Gothic Book"/>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Franklin Gothic Book"/>
              </a:rPr>
              <a:t>Troisième niveau de plan</a:t>
            </a:r>
            <a:endParaRPr b="0" lang="fr-FR" sz="1800" spc="-1" strike="noStrike">
              <a:solidFill>
                <a:srgbClr val="000000"/>
              </a:solidFill>
              <a:latin typeface="Franklin Gothic Book"/>
            </a:endParaRPr>
          </a:p>
          <a:p>
            <a:pPr lvl="3" marL="1728000" indent="-216000">
              <a:spcBef>
                <a:spcPts val="567"/>
              </a:spcBef>
              <a:buClr>
                <a:srgbClr val="000000"/>
              </a:buClr>
              <a:buSzPct val="75000"/>
              <a:buFont typeface="Symbol" charset="2"/>
              <a:buChar char=""/>
            </a:pPr>
            <a:r>
              <a:rPr b="0" lang="fr-FR" sz="1600" spc="-1" strike="noStrike">
                <a:solidFill>
                  <a:srgbClr val="000000"/>
                </a:solidFill>
                <a:latin typeface="Franklin Gothic Book"/>
              </a:rPr>
              <a:t>Quatrième niveau de plan</a:t>
            </a:r>
            <a:endParaRPr b="0" lang="fr-FR" sz="1600" spc="-1" strike="noStrike">
              <a:solidFill>
                <a:srgbClr val="000000"/>
              </a:solidFill>
              <a:latin typeface="Franklin Gothic Book"/>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Franklin Gothic Book"/>
              </a:rPr>
              <a:t>Cinquième niveau de plan</a:t>
            </a:r>
            <a:endParaRPr b="0" lang="fr-FR" sz="2000" spc="-1" strike="noStrike">
              <a:solidFill>
                <a:srgbClr val="000000"/>
              </a:solidFill>
              <a:latin typeface="Franklin Gothic Book"/>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Franklin Gothic Book"/>
              </a:rPr>
              <a:t>Sixième niveau de plan</a:t>
            </a:r>
            <a:endParaRPr b="0" lang="fr-FR" sz="2000" spc="-1" strike="noStrike">
              <a:solidFill>
                <a:srgbClr val="000000"/>
              </a:solidFill>
              <a:latin typeface="Franklin Gothic Book"/>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Franklin Gothic Book"/>
              </a:rPr>
              <a:t>Septième niveau de plan</a:t>
            </a:r>
            <a:endParaRPr b="0" lang="fr-FR" sz="2000" spc="-1" strike="noStrike">
              <a:solidFill>
                <a:srgbClr val="000000"/>
              </a:solidFill>
              <a:latin typeface="Franklin Gothic Book"/>
            </a:endParaRPr>
          </a:p>
        </p:txBody>
      </p:sp>
    </p:spTree>
  </p:cSld>
  <p:clrMap bg1="lt1" bg2="lt2" tx1="dk1" tx2="dk2" accent1="accent1" accent2="accent2" accent3="accent3" accent4="accent4" accent5="accent5" accent6="accent6" hlink="hlink" folHlink="folHlink"/>
  <p:sldLayoutIdLst>
    <p:sldLayoutId id="2147483649"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 id="2147483660" r:id="rId20"/>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57" name="Group 1"/>
          <p:cNvGrpSpPr/>
          <p:nvPr/>
        </p:nvGrpSpPr>
        <p:grpSpPr>
          <a:xfrm>
            <a:off x="0" y="0"/>
            <a:ext cx="9143640" cy="6857640"/>
            <a:chOff x="0" y="0"/>
            <a:chExt cx="9143640" cy="6857640"/>
          </a:xfrm>
        </p:grpSpPr>
        <p:sp>
          <p:nvSpPr>
            <p:cNvPr id="58" name="CustomShape 2"/>
            <p:cNvSpPr/>
            <p:nvPr/>
          </p:nvSpPr>
          <p:spPr>
            <a:xfrm>
              <a:off x="0" y="0"/>
              <a:ext cx="7162560" cy="6857640"/>
            </a:xfrm>
            <a:prstGeom prst="rect">
              <a:avLst/>
            </a:prstGeom>
            <a:gradFill rotWithShape="0">
              <a:gsLst>
                <a:gs pos="0">
                  <a:srgbClr val="fefefe">
                    <a:alpha val="0"/>
                  </a:srgbClr>
                </a:gs>
                <a:gs pos="100000">
                  <a:srgbClr val="010101">
                    <a:alpha val="52156"/>
                  </a:srgbClr>
                </a:gs>
              </a:gsLst>
              <a:lin ang="8100000"/>
            </a:gradFill>
            <a:ln>
              <a:noFill/>
            </a:ln>
          </p:spPr>
          <p:style>
            <a:lnRef idx="2">
              <a:schemeClr val="accent1">
                <a:shade val="50000"/>
              </a:schemeClr>
            </a:lnRef>
            <a:fillRef idx="1">
              <a:schemeClr val="accent1"/>
            </a:fillRef>
            <a:effectRef idx="0">
              <a:schemeClr val="accent1"/>
            </a:effectRef>
            <a:fontRef idx="minor"/>
          </p:style>
        </p:sp>
        <p:sp>
          <p:nvSpPr>
            <p:cNvPr id="59" name="CustomShape 3"/>
            <p:cNvSpPr/>
            <p:nvPr/>
          </p:nvSpPr>
          <p:spPr>
            <a:xfrm>
              <a:off x="1143000" y="0"/>
              <a:ext cx="8000640" cy="6857640"/>
            </a:xfrm>
            <a:prstGeom prst="rect">
              <a:avLst/>
            </a:prstGeom>
            <a:gradFill rotWithShape="0">
              <a:gsLst>
                <a:gs pos="0">
                  <a:srgbClr val="fefefe">
                    <a:alpha val="0"/>
                  </a:srgbClr>
                </a:gs>
                <a:gs pos="100000">
                  <a:srgbClr val="010101">
                    <a:alpha val="56078"/>
                  </a:srgbClr>
                </a:gs>
              </a:gsLst>
              <a:lin ang="2700000"/>
            </a:gradFill>
            <a:ln>
              <a:noFill/>
            </a:ln>
          </p:spPr>
          <p:style>
            <a:lnRef idx="2">
              <a:schemeClr val="accent1">
                <a:shade val="50000"/>
              </a:schemeClr>
            </a:lnRef>
            <a:fillRef idx="1">
              <a:schemeClr val="accent1"/>
            </a:fillRef>
            <a:effectRef idx="0">
              <a:schemeClr val="accent1"/>
            </a:effectRef>
            <a:fontRef idx="minor"/>
          </p:style>
        </p:sp>
      </p:grpSp>
      <p:sp>
        <p:nvSpPr>
          <p:cNvPr id="60" name="CustomShape 4"/>
          <p:cNvSpPr/>
          <p:nvPr/>
        </p:nvSpPr>
        <p:spPr>
          <a:xfrm rot="10800000">
            <a:off x="628920" y="6069600"/>
            <a:ext cx="7920720" cy="536760"/>
          </a:xfrm>
          <a:custGeom>
            <a:avLst/>
            <a:gdLst/>
            <a:ahLst/>
            <a:rect l="l" t="t" r="r" b="b"/>
            <a:pathLst>
              <a:path w="7955280" h="495300">
                <a:moveTo>
                  <a:pt x="0" y="495300"/>
                </a:moveTo>
                <a:lnTo>
                  <a:pt x="169546" y="0"/>
                </a:lnTo>
                <a:lnTo>
                  <a:pt x="3966210" y="95250"/>
                </a:lnTo>
                <a:lnTo>
                  <a:pt x="7785734" y="0"/>
                </a:lnTo>
                <a:lnTo>
                  <a:pt x="7955280" y="495300"/>
                </a:lnTo>
                <a:lnTo>
                  <a:pt x="0" y="495300"/>
                </a:lnTo>
                <a:close/>
              </a:path>
            </a:pathLst>
          </a:custGeom>
          <a:gradFill rotWithShape="0">
            <a:gsLst>
              <a:gs pos="0">
                <a:srgbClr val="010101">
                  <a:alpha val="34117"/>
                </a:srgbClr>
              </a:gs>
              <a:gs pos="100000">
                <a:srgbClr val="010101">
                  <a:alpha val="26274"/>
                </a:srgbClr>
              </a:gs>
            </a:gsLst>
            <a:path path="circle">
              <a:fillToRect l="50000" t="50000" r="50000" b="50000"/>
            </a:path>
          </a:gradFill>
          <a:ln>
            <a:noFill/>
          </a:ln>
          <a:effectLst>
            <a:softEdge rad="127080"/>
          </a:effectLst>
        </p:spPr>
        <p:style>
          <a:lnRef idx="2">
            <a:schemeClr val="accent1">
              <a:shade val="50000"/>
            </a:schemeClr>
          </a:lnRef>
          <a:fillRef idx="1">
            <a:schemeClr val="accent1"/>
          </a:fillRef>
          <a:effectRef idx="0">
            <a:schemeClr val="accent1"/>
          </a:effectRef>
          <a:fontRef idx="minor"/>
        </p:style>
      </p:sp>
      <p:sp>
        <p:nvSpPr>
          <p:cNvPr id="61" name="CustomShape 5"/>
          <p:cNvSpPr/>
          <p:nvPr/>
        </p:nvSpPr>
        <p:spPr>
          <a:xfrm>
            <a:off x="731520" y="575280"/>
            <a:ext cx="7695720" cy="5714640"/>
          </a:xfrm>
          <a:prstGeom prst="rect">
            <a:avLst/>
          </a:prstGeom>
          <a:solidFill>
            <a:schemeClr val="bg1">
              <a:lumMod val="75000"/>
              <a:lumOff val="25000"/>
            </a:schemeClr>
          </a:solidFill>
          <a:ln w="6350">
            <a:noFill/>
          </a:ln>
          <a:effectLst>
            <a:outerShdw algn="t" blurRad="101600" dir="5400000" dist="50760" rotWithShape="0">
              <a:srgbClr val="000000">
                <a:alpha val="20000"/>
              </a:srgbClr>
            </a:outerShdw>
          </a:effectLst>
        </p:spPr>
        <p:style>
          <a:lnRef idx="2">
            <a:schemeClr val="accent1">
              <a:shade val="50000"/>
            </a:schemeClr>
          </a:lnRef>
          <a:fillRef idx="1">
            <a:schemeClr val="accent1"/>
          </a:fillRef>
          <a:effectRef idx="0">
            <a:schemeClr val="accent1"/>
          </a:effectRef>
          <a:fontRef idx="minor"/>
        </p:style>
      </p:sp>
      <p:sp>
        <p:nvSpPr>
          <p:cNvPr id="62" name="CustomShape 6"/>
          <p:cNvSpPr/>
          <p:nvPr/>
        </p:nvSpPr>
        <p:spPr>
          <a:xfrm>
            <a:off x="731520" y="576000"/>
            <a:ext cx="7695720" cy="5714640"/>
          </a:xfrm>
          <a:prstGeom prst="rect">
            <a:avLst/>
          </a:prstGeom>
          <a:blipFill rotWithShape="0">
            <a:blip r:embed="rId3">
              <a:alphaModFix amt="20000"/>
            </a:blip>
            <a:tile/>
          </a:blipFill>
          <a:ln w="6350">
            <a:noFill/>
          </a:ln>
          <a:effectLst>
            <a:outerShdw algn="t" blurRad="101600" dir="5400000" dist="50760" rotWithShape="0">
              <a:srgbClr val="000000">
                <a:alpha val="20000"/>
              </a:srgbClr>
            </a:outerShdw>
          </a:effectLst>
        </p:spPr>
        <p:style>
          <a:lnRef idx="2">
            <a:schemeClr val="accent1">
              <a:shade val="50000"/>
            </a:schemeClr>
          </a:lnRef>
          <a:fillRef idx="1">
            <a:schemeClr val="accent1"/>
          </a:fillRef>
          <a:effectRef idx="0">
            <a:schemeClr val="accent1"/>
          </a:effectRef>
          <a:fontRef idx="minor"/>
        </p:style>
      </p:sp>
      <p:pic>
        <p:nvPicPr>
          <p:cNvPr id="63" name="Picture 2" descr="C:\Users\Administrator\Desktop\Pushpin Dev\Assets\pushpinLeft.png"/>
          <p:cNvPicPr/>
          <p:nvPr/>
        </p:nvPicPr>
        <p:blipFill>
          <a:blip r:embed="rId4"/>
          <a:stretch/>
        </p:blipFill>
        <p:spPr>
          <a:xfrm rot="1435800">
            <a:off x="543600" y="272520"/>
            <a:ext cx="567360" cy="567360"/>
          </a:xfrm>
          <a:prstGeom prst="rect">
            <a:avLst/>
          </a:prstGeom>
          <a:ln w="0">
            <a:noFill/>
          </a:ln>
        </p:spPr>
      </p:pic>
      <p:pic>
        <p:nvPicPr>
          <p:cNvPr id="64" name="Picture 2" descr="C:\Users\Administrator\Desktop\Pushpin Dev\Assets\pushpinLeft.png"/>
          <p:cNvPicPr/>
          <p:nvPr/>
        </p:nvPicPr>
        <p:blipFill>
          <a:blip r:embed="rId5"/>
          <a:stretch/>
        </p:blipFill>
        <p:spPr>
          <a:xfrm rot="4096200">
            <a:off x="8115120" y="298080"/>
            <a:ext cx="566640" cy="566640"/>
          </a:xfrm>
          <a:prstGeom prst="rect">
            <a:avLst/>
          </a:prstGeom>
          <a:ln w="0">
            <a:noFill/>
          </a:ln>
        </p:spPr>
      </p:pic>
      <p:sp>
        <p:nvSpPr>
          <p:cNvPr id="65" name="PlaceHolder 7"/>
          <p:cNvSpPr>
            <a:spLocks noGrp="1"/>
          </p:cNvSpPr>
          <p:nvPr>
            <p:ph type="title"/>
          </p:nvPr>
        </p:nvSpPr>
        <p:spPr>
          <a:xfrm>
            <a:off x="1095120" y="817560"/>
            <a:ext cx="6964920" cy="1202040"/>
          </a:xfrm>
          <a:prstGeom prst="rect">
            <a:avLst/>
          </a:prstGeom>
        </p:spPr>
        <p:txBody>
          <a:bodyPr anchor="ctr">
            <a:noAutofit/>
          </a:bodyPr>
          <a:p>
            <a:pPr algn="ctr">
              <a:lnSpc>
                <a:spcPct val="100000"/>
              </a:lnSpc>
            </a:pPr>
            <a:r>
              <a:rPr b="0" lang="fr-FR" sz="4400" spc="-1" strike="noStrike">
                <a:solidFill>
                  <a:srgbClr val="000000"/>
                </a:solidFill>
                <a:latin typeface="Constantia"/>
              </a:rPr>
              <a:t>Modifiez le style du titre</a:t>
            </a:r>
            <a:endParaRPr b="0" lang="fr-FR" sz="4400" spc="-1" strike="noStrike">
              <a:solidFill>
                <a:srgbClr val="000000"/>
              </a:solidFill>
              <a:latin typeface="Franklin Gothic Book"/>
            </a:endParaRPr>
          </a:p>
        </p:txBody>
      </p:sp>
      <p:sp>
        <p:nvSpPr>
          <p:cNvPr id="66" name="PlaceHolder 8"/>
          <p:cNvSpPr>
            <a:spLocks noGrp="1"/>
          </p:cNvSpPr>
          <p:nvPr>
            <p:ph type="body"/>
          </p:nvPr>
        </p:nvSpPr>
        <p:spPr>
          <a:xfrm>
            <a:off x="1463040" y="2119320"/>
            <a:ext cx="6195960" cy="3603600"/>
          </a:xfrm>
          <a:prstGeom prst="rect">
            <a:avLst/>
          </a:prstGeom>
        </p:spPr>
        <p:txBody>
          <a:bodyPr>
            <a:noAutofit/>
          </a:bodyPr>
          <a:p>
            <a:pPr marL="274320" indent="-273960">
              <a:lnSpc>
                <a:spcPct val="100000"/>
              </a:lnSpc>
              <a:spcBef>
                <a:spcPts val="479"/>
              </a:spcBef>
              <a:buClr>
                <a:srgbClr val="aa2b1e"/>
              </a:buClr>
              <a:buSzPct val="85000"/>
              <a:buFont typeface="Brush Script MT"/>
              <a:buChar char="O"/>
            </a:pPr>
            <a:r>
              <a:rPr b="0" lang="fr-FR" sz="2400" spc="-1" strike="noStrike">
                <a:solidFill>
                  <a:srgbClr val="000000"/>
                </a:solidFill>
                <a:latin typeface="Franklin Gothic Book"/>
              </a:rPr>
              <a:t>Modifiez les styles du texte du masque</a:t>
            </a:r>
            <a:endParaRPr b="0" lang="fr-FR" sz="2400" spc="-1" strike="noStrike">
              <a:solidFill>
                <a:srgbClr val="000000"/>
              </a:solidFill>
              <a:latin typeface="Franklin Gothic Book"/>
            </a:endParaRPr>
          </a:p>
          <a:p>
            <a:pPr lvl="1" marL="640080" indent="-273960">
              <a:lnSpc>
                <a:spcPct val="100000"/>
              </a:lnSpc>
              <a:spcBef>
                <a:spcPts val="439"/>
              </a:spcBef>
              <a:buClr>
                <a:srgbClr val="aa2b1e"/>
              </a:buClr>
              <a:buSzPct val="85000"/>
              <a:buFont typeface="Brush Script MT"/>
              <a:buChar char="O"/>
            </a:pPr>
            <a:r>
              <a:rPr b="0" lang="fr-FR" sz="2200" spc="-1" strike="noStrike">
                <a:solidFill>
                  <a:srgbClr val="000000"/>
                </a:solidFill>
                <a:latin typeface="Franklin Gothic Book"/>
              </a:rPr>
              <a:t>Deuxième niveau</a:t>
            </a:r>
            <a:endParaRPr b="0" lang="fr-FR" sz="2200" spc="-1" strike="noStrike">
              <a:solidFill>
                <a:srgbClr val="000000"/>
              </a:solidFill>
              <a:latin typeface="Franklin Gothic Book"/>
            </a:endParaRPr>
          </a:p>
          <a:p>
            <a:pPr lvl="2" marL="914400" indent="-228240">
              <a:lnSpc>
                <a:spcPct val="100000"/>
              </a:lnSpc>
              <a:spcBef>
                <a:spcPts val="400"/>
              </a:spcBef>
              <a:buClr>
                <a:srgbClr val="aa2b1e"/>
              </a:buClr>
              <a:buSzPct val="85000"/>
              <a:buFont typeface="Brush Script MT"/>
              <a:buChar char="O"/>
            </a:pPr>
            <a:r>
              <a:rPr b="0" lang="fr-FR" sz="2000" spc="-1" strike="noStrike">
                <a:solidFill>
                  <a:srgbClr val="000000"/>
                </a:solidFill>
                <a:latin typeface="Franklin Gothic Book"/>
              </a:rPr>
              <a:t>Troisième niveau</a:t>
            </a:r>
            <a:endParaRPr b="0" lang="fr-FR" sz="2000" spc="-1" strike="noStrike">
              <a:solidFill>
                <a:srgbClr val="000000"/>
              </a:solidFill>
              <a:latin typeface="Franklin Gothic Book"/>
            </a:endParaRPr>
          </a:p>
          <a:p>
            <a:pPr lvl="3" marL="1280160" indent="-228240">
              <a:lnSpc>
                <a:spcPct val="100000"/>
              </a:lnSpc>
              <a:spcBef>
                <a:spcPts val="360"/>
              </a:spcBef>
              <a:buClr>
                <a:srgbClr val="aa2b1e"/>
              </a:buClr>
              <a:buSzPct val="85000"/>
              <a:buFont typeface="Brush Script MT"/>
              <a:buChar char="O"/>
            </a:pPr>
            <a:r>
              <a:rPr b="0" lang="fr-FR" sz="1800" spc="-1" strike="noStrike">
                <a:solidFill>
                  <a:srgbClr val="000000"/>
                </a:solidFill>
                <a:latin typeface="Franklin Gothic Book"/>
              </a:rPr>
              <a:t>Quatrième niveau</a:t>
            </a:r>
            <a:endParaRPr b="0" lang="fr-FR" sz="1800" spc="-1" strike="noStrike">
              <a:solidFill>
                <a:srgbClr val="000000"/>
              </a:solidFill>
              <a:latin typeface="Franklin Gothic Book"/>
            </a:endParaRPr>
          </a:p>
          <a:p>
            <a:pPr lvl="4" marL="1645920" indent="-228240">
              <a:lnSpc>
                <a:spcPct val="100000"/>
              </a:lnSpc>
              <a:spcBef>
                <a:spcPts val="320"/>
              </a:spcBef>
              <a:buClr>
                <a:srgbClr val="aa2b1e"/>
              </a:buClr>
              <a:buSzPct val="85000"/>
              <a:buFont typeface="Brush Script MT"/>
              <a:buChar char="O"/>
            </a:pPr>
            <a:r>
              <a:rPr b="0" lang="fr-FR" sz="1600" spc="-1" strike="noStrike">
                <a:solidFill>
                  <a:srgbClr val="000000"/>
                </a:solidFill>
                <a:latin typeface="Franklin Gothic Book"/>
              </a:rPr>
              <a:t>Cinquième niveau</a:t>
            </a:r>
            <a:endParaRPr b="0" lang="fr-FR" sz="1600" spc="-1" strike="noStrike">
              <a:solidFill>
                <a:srgbClr val="000000"/>
              </a:solidFill>
              <a:latin typeface="Franklin Gothic Book"/>
            </a:endParaRPr>
          </a:p>
        </p:txBody>
      </p:sp>
      <p:sp>
        <p:nvSpPr>
          <p:cNvPr id="67" name="PlaceHolder 9"/>
          <p:cNvSpPr>
            <a:spLocks noGrp="1"/>
          </p:cNvSpPr>
          <p:nvPr>
            <p:ph type="dt"/>
          </p:nvPr>
        </p:nvSpPr>
        <p:spPr>
          <a:xfrm>
            <a:off x="6454440" y="5809320"/>
            <a:ext cx="1213560" cy="364680"/>
          </a:xfrm>
          <a:prstGeom prst="rect">
            <a:avLst/>
          </a:prstGeom>
        </p:spPr>
        <p:txBody>
          <a:bodyPr anchor="ctr">
            <a:noAutofit/>
          </a:bodyPr>
          <a:p>
            <a:pPr algn="r">
              <a:lnSpc>
                <a:spcPct val="100000"/>
              </a:lnSpc>
            </a:pPr>
            <a:fld id="{CABBD881-AE42-4E99-87EA-247DBFDB6DDE}" type="datetime">
              <a:rPr b="0" lang="fr-FR" sz="1200" spc="-1" strike="noStrike">
                <a:solidFill>
                  <a:srgbClr val="465e9c"/>
                </a:solidFill>
                <a:latin typeface="Rage Italic"/>
              </a:rPr>
              <a:t>14/09/2021</a:t>
            </a:fld>
            <a:endParaRPr b="0" lang="fr-FR" sz="1200" spc="-1" strike="noStrike">
              <a:latin typeface="Times New Roman"/>
            </a:endParaRPr>
          </a:p>
        </p:txBody>
      </p:sp>
      <p:sp>
        <p:nvSpPr>
          <p:cNvPr id="68" name="PlaceHolder 10"/>
          <p:cNvSpPr>
            <a:spLocks noGrp="1"/>
          </p:cNvSpPr>
          <p:nvPr>
            <p:ph type="ftr"/>
          </p:nvPr>
        </p:nvSpPr>
        <p:spPr>
          <a:xfrm>
            <a:off x="914400" y="5809320"/>
            <a:ext cx="5539680" cy="364680"/>
          </a:xfrm>
          <a:prstGeom prst="rect">
            <a:avLst/>
          </a:prstGeom>
        </p:spPr>
        <p:txBody>
          <a:bodyPr anchor="ctr">
            <a:noAutofit/>
          </a:bodyPr>
          <a:p>
            <a:endParaRPr b="0" lang="fr-FR" sz="2400" spc="-1" strike="noStrike">
              <a:latin typeface="Times New Roman"/>
            </a:endParaRPr>
          </a:p>
        </p:txBody>
      </p:sp>
      <p:sp>
        <p:nvSpPr>
          <p:cNvPr id="69" name="PlaceHolder 11"/>
          <p:cNvSpPr>
            <a:spLocks noGrp="1"/>
          </p:cNvSpPr>
          <p:nvPr>
            <p:ph type="sldNum"/>
          </p:nvPr>
        </p:nvSpPr>
        <p:spPr>
          <a:xfrm>
            <a:off x="7670160" y="5809320"/>
            <a:ext cx="553680" cy="364680"/>
          </a:xfrm>
          <a:prstGeom prst="rect">
            <a:avLst/>
          </a:prstGeom>
        </p:spPr>
        <p:txBody>
          <a:bodyPr anchor="ctr">
            <a:noAutofit/>
          </a:bodyPr>
          <a:p>
            <a:pPr algn="r">
              <a:lnSpc>
                <a:spcPct val="100000"/>
              </a:lnSpc>
            </a:pPr>
            <a:fld id="{741C7E64-6F9B-4DF9-A246-BB8EAD7A6DE3}" type="slidenum">
              <a:rPr b="0" lang="fr-FR" sz="1400" spc="-1" strike="noStrike">
                <a:solidFill>
                  <a:srgbClr val="465e9c"/>
                </a:solidFill>
                <a:latin typeface="Rage Italic"/>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106" name="Group 1"/>
          <p:cNvGrpSpPr/>
          <p:nvPr/>
        </p:nvGrpSpPr>
        <p:grpSpPr>
          <a:xfrm>
            <a:off x="0" y="0"/>
            <a:ext cx="9143640" cy="6857640"/>
            <a:chOff x="0" y="0"/>
            <a:chExt cx="9143640" cy="6857640"/>
          </a:xfrm>
        </p:grpSpPr>
        <p:sp>
          <p:nvSpPr>
            <p:cNvPr id="107" name="CustomShape 2"/>
            <p:cNvSpPr/>
            <p:nvPr/>
          </p:nvSpPr>
          <p:spPr>
            <a:xfrm>
              <a:off x="0" y="0"/>
              <a:ext cx="7162560" cy="6857640"/>
            </a:xfrm>
            <a:prstGeom prst="rect">
              <a:avLst/>
            </a:prstGeom>
            <a:gradFill rotWithShape="0">
              <a:gsLst>
                <a:gs pos="0">
                  <a:srgbClr val="fefefe">
                    <a:alpha val="0"/>
                  </a:srgbClr>
                </a:gs>
                <a:gs pos="100000">
                  <a:srgbClr val="010101">
                    <a:alpha val="52156"/>
                  </a:srgbClr>
                </a:gs>
              </a:gsLst>
              <a:lin ang="8100000"/>
            </a:gradFill>
            <a:ln>
              <a:noFill/>
            </a:ln>
          </p:spPr>
          <p:style>
            <a:lnRef idx="2">
              <a:schemeClr val="accent1">
                <a:shade val="50000"/>
              </a:schemeClr>
            </a:lnRef>
            <a:fillRef idx="1">
              <a:schemeClr val="accent1"/>
            </a:fillRef>
            <a:effectRef idx="0">
              <a:schemeClr val="accent1"/>
            </a:effectRef>
            <a:fontRef idx="minor"/>
          </p:style>
        </p:sp>
        <p:sp>
          <p:nvSpPr>
            <p:cNvPr id="108" name="CustomShape 3"/>
            <p:cNvSpPr/>
            <p:nvPr/>
          </p:nvSpPr>
          <p:spPr>
            <a:xfrm>
              <a:off x="1143000" y="0"/>
              <a:ext cx="8000640" cy="6857640"/>
            </a:xfrm>
            <a:prstGeom prst="rect">
              <a:avLst/>
            </a:prstGeom>
            <a:gradFill rotWithShape="0">
              <a:gsLst>
                <a:gs pos="0">
                  <a:srgbClr val="fefefe">
                    <a:alpha val="0"/>
                  </a:srgbClr>
                </a:gs>
                <a:gs pos="100000">
                  <a:srgbClr val="010101">
                    <a:alpha val="56078"/>
                  </a:srgbClr>
                </a:gs>
              </a:gsLst>
              <a:lin ang="2700000"/>
            </a:gradFill>
            <a:ln>
              <a:noFill/>
            </a:ln>
          </p:spPr>
          <p:style>
            <a:lnRef idx="2">
              <a:schemeClr val="accent1">
                <a:shade val="50000"/>
              </a:schemeClr>
            </a:lnRef>
            <a:fillRef idx="1">
              <a:schemeClr val="accent1"/>
            </a:fillRef>
            <a:effectRef idx="0">
              <a:schemeClr val="accent1"/>
            </a:effectRef>
            <a:fontRef idx="minor"/>
          </p:style>
        </p:sp>
      </p:grpSp>
      <p:sp>
        <p:nvSpPr>
          <p:cNvPr id="109" name="CustomShape 4"/>
          <p:cNvSpPr/>
          <p:nvPr/>
        </p:nvSpPr>
        <p:spPr>
          <a:xfrm rot="10800000">
            <a:off x="628920" y="6069600"/>
            <a:ext cx="7920720" cy="536760"/>
          </a:xfrm>
          <a:custGeom>
            <a:avLst/>
            <a:gdLst/>
            <a:ahLst/>
            <a:rect l="l" t="t" r="r" b="b"/>
            <a:pathLst>
              <a:path w="7955280" h="495300">
                <a:moveTo>
                  <a:pt x="0" y="495300"/>
                </a:moveTo>
                <a:lnTo>
                  <a:pt x="169546" y="0"/>
                </a:lnTo>
                <a:lnTo>
                  <a:pt x="3966210" y="95250"/>
                </a:lnTo>
                <a:lnTo>
                  <a:pt x="7785734" y="0"/>
                </a:lnTo>
                <a:lnTo>
                  <a:pt x="7955280" y="495300"/>
                </a:lnTo>
                <a:lnTo>
                  <a:pt x="0" y="495300"/>
                </a:lnTo>
                <a:close/>
              </a:path>
            </a:pathLst>
          </a:custGeom>
          <a:gradFill rotWithShape="0">
            <a:gsLst>
              <a:gs pos="0">
                <a:srgbClr val="010101">
                  <a:alpha val="34117"/>
                </a:srgbClr>
              </a:gs>
              <a:gs pos="100000">
                <a:srgbClr val="010101">
                  <a:alpha val="26274"/>
                </a:srgbClr>
              </a:gs>
            </a:gsLst>
            <a:path path="circle">
              <a:fillToRect l="50000" t="50000" r="50000" b="50000"/>
            </a:path>
          </a:gradFill>
          <a:ln>
            <a:noFill/>
          </a:ln>
          <a:effectLst>
            <a:softEdge rad="127080"/>
          </a:effectLst>
        </p:spPr>
        <p:style>
          <a:lnRef idx="2">
            <a:schemeClr val="accent1">
              <a:shade val="50000"/>
            </a:schemeClr>
          </a:lnRef>
          <a:fillRef idx="1">
            <a:schemeClr val="accent1"/>
          </a:fillRef>
          <a:effectRef idx="0">
            <a:schemeClr val="accent1"/>
          </a:effectRef>
          <a:fontRef idx="minor"/>
        </p:style>
      </p:sp>
      <p:sp>
        <p:nvSpPr>
          <p:cNvPr id="110" name="CustomShape 5"/>
          <p:cNvSpPr/>
          <p:nvPr/>
        </p:nvSpPr>
        <p:spPr>
          <a:xfrm>
            <a:off x="731520" y="575280"/>
            <a:ext cx="7695720" cy="5714640"/>
          </a:xfrm>
          <a:prstGeom prst="rect">
            <a:avLst/>
          </a:prstGeom>
          <a:solidFill>
            <a:schemeClr val="bg1">
              <a:lumMod val="75000"/>
              <a:lumOff val="25000"/>
            </a:schemeClr>
          </a:solidFill>
          <a:ln w="6350">
            <a:noFill/>
          </a:ln>
          <a:effectLst>
            <a:outerShdw algn="t" blurRad="101600" dir="5400000" dist="50760" rotWithShape="0">
              <a:srgbClr val="000000">
                <a:alpha val="20000"/>
              </a:srgbClr>
            </a:outerShdw>
          </a:effectLst>
        </p:spPr>
        <p:style>
          <a:lnRef idx="2">
            <a:schemeClr val="accent1">
              <a:shade val="50000"/>
            </a:schemeClr>
          </a:lnRef>
          <a:fillRef idx="1">
            <a:schemeClr val="accent1"/>
          </a:fillRef>
          <a:effectRef idx="0">
            <a:schemeClr val="accent1"/>
          </a:effectRef>
          <a:fontRef idx="minor"/>
        </p:style>
      </p:sp>
      <p:sp>
        <p:nvSpPr>
          <p:cNvPr id="111" name="CustomShape 6"/>
          <p:cNvSpPr/>
          <p:nvPr/>
        </p:nvSpPr>
        <p:spPr>
          <a:xfrm>
            <a:off x="731520" y="576000"/>
            <a:ext cx="7695720" cy="5714640"/>
          </a:xfrm>
          <a:prstGeom prst="rect">
            <a:avLst/>
          </a:prstGeom>
          <a:blipFill rotWithShape="0">
            <a:blip r:embed="rId3">
              <a:alphaModFix amt="20000"/>
            </a:blip>
            <a:tile/>
          </a:blipFill>
          <a:ln w="6350">
            <a:noFill/>
          </a:ln>
          <a:effectLst>
            <a:outerShdw algn="t" blurRad="101600" dir="5400000" dist="50760" rotWithShape="0">
              <a:srgbClr val="000000">
                <a:alpha val="20000"/>
              </a:srgbClr>
            </a:outerShdw>
          </a:effectLst>
        </p:spPr>
        <p:style>
          <a:lnRef idx="2">
            <a:schemeClr val="accent1">
              <a:shade val="50000"/>
            </a:schemeClr>
          </a:lnRef>
          <a:fillRef idx="1">
            <a:schemeClr val="accent1"/>
          </a:fillRef>
          <a:effectRef idx="0">
            <a:schemeClr val="accent1"/>
          </a:effectRef>
          <a:fontRef idx="minor"/>
        </p:style>
      </p:sp>
      <p:pic>
        <p:nvPicPr>
          <p:cNvPr id="112" name="Picture 2" descr="C:\Users\Administrator\Desktop\Pushpin Dev\Assets\pushpinLeft.png"/>
          <p:cNvPicPr/>
          <p:nvPr/>
        </p:nvPicPr>
        <p:blipFill>
          <a:blip r:embed="rId4"/>
          <a:stretch/>
        </p:blipFill>
        <p:spPr>
          <a:xfrm rot="1435800">
            <a:off x="543600" y="272520"/>
            <a:ext cx="567360" cy="567360"/>
          </a:xfrm>
          <a:prstGeom prst="rect">
            <a:avLst/>
          </a:prstGeom>
          <a:ln w="0">
            <a:noFill/>
          </a:ln>
        </p:spPr>
      </p:pic>
      <p:pic>
        <p:nvPicPr>
          <p:cNvPr id="113" name="Picture 2" descr="C:\Users\Administrator\Desktop\Pushpin Dev\Assets\pushpinLeft.png"/>
          <p:cNvPicPr/>
          <p:nvPr/>
        </p:nvPicPr>
        <p:blipFill>
          <a:blip r:embed="rId5"/>
          <a:stretch/>
        </p:blipFill>
        <p:spPr>
          <a:xfrm rot="4096200">
            <a:off x="8115120" y="298080"/>
            <a:ext cx="566640" cy="566640"/>
          </a:xfrm>
          <a:prstGeom prst="rect">
            <a:avLst/>
          </a:prstGeom>
          <a:ln w="0">
            <a:noFill/>
          </a:ln>
        </p:spPr>
      </p:pic>
      <p:sp>
        <p:nvSpPr>
          <p:cNvPr id="114" name="PlaceHolder 7"/>
          <p:cNvSpPr>
            <a:spLocks noGrp="1"/>
          </p:cNvSpPr>
          <p:nvPr>
            <p:ph type="title"/>
          </p:nvPr>
        </p:nvSpPr>
        <p:spPr>
          <a:xfrm>
            <a:off x="1095120" y="817560"/>
            <a:ext cx="6964920" cy="1202040"/>
          </a:xfrm>
          <a:prstGeom prst="rect">
            <a:avLst/>
          </a:prstGeom>
        </p:spPr>
        <p:txBody>
          <a:bodyPr anchor="ctr">
            <a:noAutofit/>
          </a:bodyPr>
          <a:p>
            <a:pPr algn="ctr">
              <a:lnSpc>
                <a:spcPct val="100000"/>
              </a:lnSpc>
            </a:pPr>
            <a:r>
              <a:rPr b="0" lang="fr-FR" sz="4400" spc="-1" strike="noStrike">
                <a:solidFill>
                  <a:srgbClr val="000000"/>
                </a:solidFill>
                <a:latin typeface="Constantia"/>
              </a:rPr>
              <a:t>Modifiez le style du titre</a:t>
            </a:r>
            <a:endParaRPr b="0" lang="fr-FR" sz="4400" spc="-1" strike="noStrike">
              <a:solidFill>
                <a:srgbClr val="000000"/>
              </a:solidFill>
              <a:latin typeface="Franklin Gothic Book"/>
            </a:endParaRPr>
          </a:p>
        </p:txBody>
      </p:sp>
      <p:sp>
        <p:nvSpPr>
          <p:cNvPr id="115" name="PlaceHolder 8"/>
          <p:cNvSpPr>
            <a:spLocks noGrp="1"/>
          </p:cNvSpPr>
          <p:nvPr>
            <p:ph type="dt"/>
          </p:nvPr>
        </p:nvSpPr>
        <p:spPr>
          <a:xfrm>
            <a:off x="6454440" y="5809320"/>
            <a:ext cx="1213560" cy="364680"/>
          </a:xfrm>
          <a:prstGeom prst="rect">
            <a:avLst/>
          </a:prstGeom>
        </p:spPr>
        <p:txBody>
          <a:bodyPr anchor="ctr">
            <a:noAutofit/>
          </a:bodyPr>
          <a:p>
            <a:pPr algn="r">
              <a:lnSpc>
                <a:spcPct val="100000"/>
              </a:lnSpc>
            </a:pPr>
            <a:fld id="{BE8A2718-5A26-4A56-ADB5-5EEA9CBED1F0}" type="datetime">
              <a:rPr b="0" lang="fr-FR" sz="1200" spc="-1" strike="noStrike">
                <a:solidFill>
                  <a:srgbClr val="465e9c"/>
                </a:solidFill>
                <a:latin typeface="Rage Italic"/>
              </a:rPr>
              <a:t>14/09/2021</a:t>
            </a:fld>
            <a:endParaRPr b="0" lang="fr-FR" sz="1200" spc="-1" strike="noStrike">
              <a:latin typeface="Times New Roman"/>
            </a:endParaRPr>
          </a:p>
        </p:txBody>
      </p:sp>
      <p:sp>
        <p:nvSpPr>
          <p:cNvPr id="116" name="PlaceHolder 9"/>
          <p:cNvSpPr>
            <a:spLocks noGrp="1"/>
          </p:cNvSpPr>
          <p:nvPr>
            <p:ph type="ftr"/>
          </p:nvPr>
        </p:nvSpPr>
        <p:spPr>
          <a:xfrm>
            <a:off x="914400" y="5809320"/>
            <a:ext cx="5539680" cy="364680"/>
          </a:xfrm>
          <a:prstGeom prst="rect">
            <a:avLst/>
          </a:prstGeom>
        </p:spPr>
        <p:txBody>
          <a:bodyPr anchor="ctr">
            <a:noAutofit/>
          </a:bodyPr>
          <a:p>
            <a:endParaRPr b="0" lang="fr-FR" sz="2400" spc="-1" strike="noStrike">
              <a:latin typeface="Times New Roman"/>
            </a:endParaRPr>
          </a:p>
        </p:txBody>
      </p:sp>
      <p:sp>
        <p:nvSpPr>
          <p:cNvPr id="117" name="PlaceHolder 10"/>
          <p:cNvSpPr>
            <a:spLocks noGrp="1"/>
          </p:cNvSpPr>
          <p:nvPr>
            <p:ph type="sldNum"/>
          </p:nvPr>
        </p:nvSpPr>
        <p:spPr>
          <a:xfrm>
            <a:off x="7670160" y="5809320"/>
            <a:ext cx="553680" cy="364680"/>
          </a:xfrm>
          <a:prstGeom prst="rect">
            <a:avLst/>
          </a:prstGeom>
        </p:spPr>
        <p:txBody>
          <a:bodyPr anchor="ctr">
            <a:noAutofit/>
          </a:bodyPr>
          <a:p>
            <a:pPr algn="r">
              <a:lnSpc>
                <a:spcPct val="100000"/>
              </a:lnSpc>
            </a:pPr>
            <a:fld id="{F1A16C64-C600-4A8A-A400-B00389A6F3B2}" type="slidenum">
              <a:rPr b="0" lang="fr-FR" sz="1400" spc="-1" strike="noStrike">
                <a:solidFill>
                  <a:srgbClr val="465e9c"/>
                </a:solidFill>
                <a:latin typeface="Rage Italic"/>
              </a:rPr>
              <a:t>&lt;numéro&gt;</a:t>
            </a:fld>
            <a:endParaRPr b="0" lang="fr-FR" sz="1400" spc="-1" strike="noStrike">
              <a:latin typeface="Times New Roman"/>
            </a:endParaRPr>
          </a:p>
        </p:txBody>
      </p:sp>
      <p:sp>
        <p:nvSpPr>
          <p:cNvPr id="118" name="PlaceHolder 11"/>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2400" spc="-1" strike="noStrike">
                <a:solidFill>
                  <a:srgbClr val="000000"/>
                </a:solidFill>
                <a:latin typeface="Franklin Gothic Book"/>
              </a:rPr>
              <a:t>Cliquez pour éditer le format du plan de texte</a:t>
            </a:r>
            <a:endParaRPr b="0" lang="fr-FR" sz="2400" spc="-1" strike="noStrike">
              <a:solidFill>
                <a:srgbClr val="000000"/>
              </a:solidFill>
              <a:latin typeface="Franklin Gothic Book"/>
            </a:endParaRPr>
          </a:p>
          <a:p>
            <a:pPr lvl="1" marL="864000" indent="-324000">
              <a:spcBef>
                <a:spcPts val="1134"/>
              </a:spcBef>
              <a:buClr>
                <a:srgbClr val="000000"/>
              </a:buClr>
              <a:buSzPct val="75000"/>
              <a:buFont typeface="Symbol" charset="2"/>
              <a:buChar char=""/>
            </a:pPr>
            <a:r>
              <a:rPr b="0" lang="fr-FR" sz="2000" spc="-1" strike="noStrike">
                <a:solidFill>
                  <a:srgbClr val="000000"/>
                </a:solidFill>
                <a:latin typeface="Franklin Gothic Book"/>
              </a:rPr>
              <a:t>Second niveau de plan</a:t>
            </a:r>
            <a:endParaRPr b="0" lang="fr-FR" sz="2000" spc="-1" strike="noStrike">
              <a:solidFill>
                <a:srgbClr val="000000"/>
              </a:solidFill>
              <a:latin typeface="Franklin Gothic Book"/>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Franklin Gothic Book"/>
              </a:rPr>
              <a:t>Troisième niveau de plan</a:t>
            </a:r>
            <a:endParaRPr b="0" lang="fr-FR" sz="1800" spc="-1" strike="noStrike">
              <a:solidFill>
                <a:srgbClr val="000000"/>
              </a:solidFill>
              <a:latin typeface="Franklin Gothic Book"/>
            </a:endParaRPr>
          </a:p>
          <a:p>
            <a:pPr lvl="3" marL="1728000" indent="-216000">
              <a:spcBef>
                <a:spcPts val="567"/>
              </a:spcBef>
              <a:buClr>
                <a:srgbClr val="000000"/>
              </a:buClr>
              <a:buSzPct val="75000"/>
              <a:buFont typeface="Symbol" charset="2"/>
              <a:buChar char=""/>
            </a:pPr>
            <a:r>
              <a:rPr b="0" lang="fr-FR" sz="1600" spc="-1" strike="noStrike">
                <a:solidFill>
                  <a:srgbClr val="000000"/>
                </a:solidFill>
                <a:latin typeface="Franklin Gothic Book"/>
              </a:rPr>
              <a:t>Quatrième niveau de plan</a:t>
            </a:r>
            <a:endParaRPr b="0" lang="fr-FR" sz="1600" spc="-1" strike="noStrike">
              <a:solidFill>
                <a:srgbClr val="000000"/>
              </a:solidFill>
              <a:latin typeface="Franklin Gothic Book"/>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Franklin Gothic Book"/>
              </a:rPr>
              <a:t>Cinquième niveau de plan</a:t>
            </a:r>
            <a:endParaRPr b="0" lang="fr-FR" sz="2000" spc="-1" strike="noStrike">
              <a:solidFill>
                <a:srgbClr val="000000"/>
              </a:solidFill>
              <a:latin typeface="Franklin Gothic Book"/>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Franklin Gothic Book"/>
              </a:rPr>
              <a:t>Sixième niveau de plan</a:t>
            </a:r>
            <a:endParaRPr b="0" lang="fr-FR" sz="2000" spc="-1" strike="noStrike">
              <a:solidFill>
                <a:srgbClr val="000000"/>
              </a:solidFill>
              <a:latin typeface="Franklin Gothic Book"/>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Franklin Gothic Book"/>
              </a:rPr>
              <a:t>Septième niveau de plan</a:t>
            </a:r>
            <a:endParaRPr b="0" lang="fr-FR" sz="2000" spc="-1" strike="noStrike">
              <a:solidFill>
                <a:srgbClr val="000000"/>
              </a:solidFill>
              <a:latin typeface="Franklin Gothic Book"/>
            </a:endParaRPr>
          </a:p>
        </p:txBody>
      </p:sp>
    </p:spTree>
  </p:cSld>
  <p:clrMap bg1="lt1" bg2="lt2" tx1="dk1" tx2="dk2" accent1="accent1" accent2="accent2" accent3="accent3" accent4="accent4" accent5="accent5" accent6="accent6" hlink="hlink" folHlink="folHlink"/>
  <p:sldLayoutIdLst>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sldMaster>
</file>

<file path=ppt/slides/_rels/slide1.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29.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13.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29.xml"/>
</Relationships>
</file>

<file path=ppt/slides/_rels/slide14.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29.xml"/>
</Relationships>
</file>

<file path=ppt/slides/_rels/slide15.xml.rels><?xml version="1.0" encoding="UTF-8"?>
<Relationships xmlns="http://schemas.openxmlformats.org/package/2006/relationships"><Relationship Id="rId1" Type="http://schemas.openxmlformats.org/officeDocument/2006/relationships/package" Target="../embeddings/oleObject1.docx"/><Relationship Id="rId2" Type="http://schemas.openxmlformats.org/officeDocument/2006/relationships/image" Target="../media/image1.em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slideLayout" Target="../slideLayouts/slideLayout29.xml"/>
</Relationships>
</file>

<file path=ppt/slides/_rels/slide16.xml.rels><?xml version="1.0" encoding="UTF-8"?>
<Relationships xmlns="http://schemas.openxmlformats.org/package/2006/relationships"><Relationship Id="rId1" Type="http://schemas.openxmlformats.org/officeDocument/2006/relationships/hyperlink" Target="https://fr.wikipedia.org/wiki/Ours_des_cavernes" TargetMode="External"/><Relationship Id="rId2" Type="http://schemas.openxmlformats.org/officeDocument/2006/relationships/hyperlink" Target="https://fr.wikipedia.org/wiki/Mammouth" TargetMode="External"/><Relationship Id="rId3" Type="http://schemas.openxmlformats.org/officeDocument/2006/relationships/hyperlink" Target="https://fr.wikipedia.org/wiki/Rhinoc&#233;ros_laineux" TargetMode="External"/><Relationship Id="rId4" Type="http://schemas.openxmlformats.org/officeDocument/2006/relationships/hyperlink" Target="https://fr.wikipedia.org/wiki/Bison" TargetMode="External"/><Relationship Id="rId5" Type="http://schemas.openxmlformats.org/officeDocument/2006/relationships/hyperlink" Target="https://fr.wikipedia.org/wiki/Capra" TargetMode="External"/><Relationship Id="rId6" Type="http://schemas.openxmlformats.org/officeDocument/2006/relationships/hyperlink" Target="https://fr.wikipedia.org/wiki/Train_&#233;lectrique" TargetMode="External"/><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png"/><Relationship Id="rId10" Type="http://schemas.openxmlformats.org/officeDocument/2006/relationships/slideLayout" Target="../slideLayouts/slideLayout29.xml"/>
</Relationships>
</file>

<file path=ppt/slides/_rels/slide17.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slideLayout" Target="../slideLayouts/slideLayout29.xml"/>
</Relationships>
</file>

<file path=ppt/slides/_rels/slide18.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29.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2.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29.xml"/>
</Relationships>
</file>

<file path=ppt/slides/_rels/slide21.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29.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3.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29.xml"/>
</Relationships>
</file>

<file path=ppt/slides/_rels/slide5.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29.xml"/>
</Relationships>
</file>

<file path=ppt/slides/_rels/slide6.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29.xml"/>
</Relationships>
</file>

<file path=ppt/slides/_rels/slide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29.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9.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TextShape 1"/>
          <p:cNvSpPr txBox="1"/>
          <p:nvPr/>
        </p:nvSpPr>
        <p:spPr>
          <a:xfrm>
            <a:off x="795960" y="2493000"/>
            <a:ext cx="7772040" cy="1469520"/>
          </a:xfrm>
          <a:prstGeom prst="rect">
            <a:avLst/>
          </a:prstGeom>
          <a:noFill/>
          <a:ln w="0">
            <a:noFill/>
          </a:ln>
        </p:spPr>
        <p:txBody>
          <a:bodyPr anchor="b">
            <a:normAutofit fontScale="64000"/>
          </a:bodyPr>
          <a:p>
            <a:pPr algn="ctr">
              <a:lnSpc>
                <a:spcPct val="100000"/>
              </a:lnSpc>
            </a:pPr>
            <a:r>
              <a:rPr b="1" lang="fr-FR" sz="4800" spc="-1" strike="noStrike">
                <a:solidFill>
                  <a:srgbClr val="ffffff"/>
                </a:solidFill>
                <a:latin typeface="Constantia"/>
              </a:rPr>
              <a:t>Voyage scolaire du 17 et 18 juin</a:t>
            </a:r>
            <a:br/>
            <a:r>
              <a:rPr b="1" lang="fr-FR" sz="4800" spc="-1" strike="noStrike">
                <a:solidFill>
                  <a:srgbClr val="ffffff"/>
                </a:solidFill>
                <a:latin typeface="Constantia"/>
              </a:rPr>
              <a:t>CM1 – CM2</a:t>
            </a:r>
            <a:endParaRPr b="0" lang="fr-FR" sz="4800" spc="-1" strike="noStrike">
              <a:solidFill>
                <a:srgbClr val="000000"/>
              </a:solidFill>
              <a:latin typeface="Franklin Gothic Book"/>
            </a:endParaRPr>
          </a:p>
        </p:txBody>
      </p:sp>
      <p:pic>
        <p:nvPicPr>
          <p:cNvPr id="156" name="Image 3" descr=""/>
          <p:cNvPicPr/>
          <p:nvPr/>
        </p:nvPicPr>
        <p:blipFill>
          <a:blip r:embed="rId1"/>
          <a:stretch/>
        </p:blipFill>
        <p:spPr>
          <a:xfrm>
            <a:off x="1353960" y="1028880"/>
            <a:ext cx="6408360" cy="4799880"/>
          </a:xfrm>
          <a:prstGeom prst="rect">
            <a:avLst/>
          </a:prstGeom>
          <a:ln w="0">
            <a:noFill/>
          </a:ln>
        </p:spPr>
      </p:pic>
      <p:sp>
        <p:nvSpPr>
          <p:cNvPr id="157" name="CustomShape 2"/>
          <p:cNvSpPr/>
          <p:nvPr/>
        </p:nvSpPr>
        <p:spPr>
          <a:xfrm>
            <a:off x="1388520" y="5992560"/>
            <a:ext cx="6408360" cy="76068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1" lang="fr-FR" sz="4400" spc="-1" strike="noStrike">
                <a:solidFill>
                  <a:srgbClr val="ffffff"/>
                </a:solidFill>
                <a:latin typeface="Franklin Gothic Book"/>
              </a:rPr>
              <a:t>CP – CE1 – CE2</a:t>
            </a:r>
            <a:endParaRPr b="0" lang="fr-FR" sz="4400" spc="-1" strike="noStrike">
              <a:latin typeface="Arial"/>
            </a:endParaRPr>
          </a:p>
        </p:txBody>
      </p:sp>
      <p:sp>
        <p:nvSpPr>
          <p:cNvPr id="158" name="CustomShape 3"/>
          <p:cNvSpPr/>
          <p:nvPr/>
        </p:nvSpPr>
        <p:spPr>
          <a:xfrm>
            <a:off x="380520" y="318960"/>
            <a:ext cx="8424720" cy="143028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1" lang="fr-FR" sz="4400" spc="-1" strike="noStrike">
                <a:solidFill>
                  <a:srgbClr val="ffffff"/>
                </a:solidFill>
                <a:latin typeface="Cursive standard"/>
              </a:rPr>
              <a:t>Classe de découverte à Lascaux</a:t>
            </a:r>
            <a:endParaRPr b="0" lang="fr-FR" sz="4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TextShape 1"/>
          <p:cNvSpPr txBox="1"/>
          <p:nvPr/>
        </p:nvSpPr>
        <p:spPr>
          <a:xfrm>
            <a:off x="457200" y="2349000"/>
            <a:ext cx="8229240" cy="3816000"/>
          </a:xfrm>
          <a:prstGeom prst="rect">
            <a:avLst/>
          </a:prstGeom>
          <a:noFill/>
          <a:ln w="0">
            <a:noFill/>
          </a:ln>
        </p:spPr>
        <p:txBody>
          <a:bodyPr anchor="ctr">
            <a:normAutofit/>
          </a:bodyPr>
          <a:p>
            <a:pPr algn="ctr">
              <a:lnSpc>
                <a:spcPct val="100000"/>
              </a:lnSpc>
            </a:pPr>
            <a:r>
              <a:rPr b="0" lang="fr-FR" sz="4400" spc="-1" strike="noStrike">
                <a:solidFill>
                  <a:srgbClr val="000000"/>
                </a:solidFill>
                <a:latin typeface="Constantia"/>
              </a:rPr>
              <a:t>Société de transport Demellier </a:t>
            </a:r>
            <a:br/>
            <a:r>
              <a:rPr b="0" lang="fr-FR" sz="4400" spc="-1" strike="noStrike">
                <a:solidFill>
                  <a:srgbClr val="000000"/>
                </a:solidFill>
                <a:latin typeface="Calibri"/>
              </a:rPr>
              <a:t>2 bus</a:t>
            </a:r>
            <a:br/>
            <a:r>
              <a:rPr b="0" lang="fr-FR" sz="4400" spc="-1" strike="noStrike">
                <a:solidFill>
                  <a:srgbClr val="000000"/>
                </a:solidFill>
                <a:latin typeface="Calibri"/>
              </a:rPr>
              <a:t>3h30 de trajet </a:t>
            </a:r>
            <a:br/>
            <a:r>
              <a:rPr b="0" lang="fr-FR" sz="2000" spc="-1" strike="noStrike">
                <a:solidFill>
                  <a:srgbClr val="000000"/>
                </a:solidFill>
                <a:latin typeface="Calibri"/>
              </a:rPr>
              <a:t>Nous signaler les élèves malades en bus et prévoir de leur donner un médicament contre le mal des transports</a:t>
            </a:r>
            <a:endParaRPr b="0" lang="fr-FR" sz="2000" spc="-1" strike="noStrike">
              <a:solidFill>
                <a:srgbClr val="000000"/>
              </a:solidFill>
              <a:latin typeface="Franklin Gothic Book"/>
            </a:endParaRPr>
          </a:p>
        </p:txBody>
      </p:sp>
      <p:pic>
        <p:nvPicPr>
          <p:cNvPr id="182" name="Image 2" descr=""/>
          <p:cNvPicPr/>
          <p:nvPr/>
        </p:nvPicPr>
        <p:blipFill>
          <a:blip r:embed="rId1"/>
          <a:stretch/>
        </p:blipFill>
        <p:spPr>
          <a:xfrm>
            <a:off x="1403640" y="836640"/>
            <a:ext cx="6588000" cy="209952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TextShape 1"/>
          <p:cNvSpPr txBox="1"/>
          <p:nvPr/>
        </p:nvSpPr>
        <p:spPr>
          <a:xfrm>
            <a:off x="1095120" y="817560"/>
            <a:ext cx="6964920" cy="1202040"/>
          </a:xfrm>
          <a:prstGeom prst="rect">
            <a:avLst/>
          </a:prstGeom>
          <a:noFill/>
          <a:ln w="0">
            <a:noFill/>
          </a:ln>
        </p:spPr>
        <p:txBody>
          <a:bodyPr anchor="ctr">
            <a:noAutofit/>
          </a:bodyPr>
          <a:p>
            <a:pPr algn="ctr">
              <a:lnSpc>
                <a:spcPct val="100000"/>
              </a:lnSpc>
            </a:pPr>
            <a:r>
              <a:rPr b="0" lang="fr-FR" sz="4400" spc="-1" strike="noStrike">
                <a:solidFill>
                  <a:srgbClr val="000000"/>
                </a:solidFill>
                <a:latin typeface="Constantia"/>
              </a:rPr>
              <a:t>Les repas</a:t>
            </a:r>
            <a:endParaRPr b="0" lang="fr-FR" sz="4400" spc="-1" strike="noStrike">
              <a:solidFill>
                <a:srgbClr val="000000"/>
              </a:solidFill>
              <a:latin typeface="Franklin Gothic Book"/>
            </a:endParaRPr>
          </a:p>
        </p:txBody>
      </p:sp>
      <p:sp>
        <p:nvSpPr>
          <p:cNvPr id="184" name="CustomShape 2"/>
          <p:cNvSpPr/>
          <p:nvPr/>
        </p:nvSpPr>
        <p:spPr>
          <a:xfrm>
            <a:off x="1496160" y="2019960"/>
            <a:ext cx="6552360" cy="48445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fr-FR" sz="2400" spc="-1" strike="noStrike" u="sng">
                <a:solidFill>
                  <a:srgbClr val="000000"/>
                </a:solidFill>
                <a:uFillTx/>
                <a:latin typeface="Cursive standard"/>
              </a:rPr>
              <a:t>Lundi midi </a:t>
            </a:r>
            <a:r>
              <a:rPr b="0" lang="fr-FR" sz="2400" spc="-1" strike="noStrike">
                <a:solidFill>
                  <a:srgbClr val="000000"/>
                </a:solidFill>
                <a:latin typeface="Cursive standard"/>
              </a:rPr>
              <a:t>: </a:t>
            </a:r>
            <a:r>
              <a:rPr b="1" lang="fr-FR" sz="2400" spc="-1" strike="noStrike">
                <a:solidFill>
                  <a:srgbClr val="000000"/>
                </a:solidFill>
                <a:latin typeface="Cursive standard"/>
              </a:rPr>
              <a:t>pique-nique</a:t>
            </a:r>
            <a:r>
              <a:rPr b="0" lang="fr-FR" sz="2400" spc="-1" strike="noStrike">
                <a:solidFill>
                  <a:srgbClr val="000000"/>
                </a:solidFill>
                <a:latin typeface="Cursive standard"/>
              </a:rPr>
              <a:t> fourni par les familles</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u="sng">
                <a:solidFill>
                  <a:srgbClr val="000000"/>
                </a:solidFill>
                <a:uFillTx/>
                <a:latin typeface="Cursive standard"/>
              </a:rPr>
              <a:t>Lundi soir </a:t>
            </a:r>
            <a:r>
              <a:rPr b="0" lang="fr-FR" sz="2400" spc="-1" strike="noStrike">
                <a:solidFill>
                  <a:srgbClr val="000000"/>
                </a:solidFill>
                <a:latin typeface="Cursive standard"/>
              </a:rPr>
              <a:t>: dîner au centre d’hébergement</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u="sng">
                <a:solidFill>
                  <a:srgbClr val="000000"/>
                </a:solidFill>
                <a:uFillTx/>
                <a:latin typeface="Cursive standard"/>
              </a:rPr>
              <a:t>Mardi midi </a:t>
            </a:r>
            <a:r>
              <a:rPr b="0" lang="fr-FR" sz="2400" spc="-1" strike="noStrike">
                <a:solidFill>
                  <a:srgbClr val="000000"/>
                </a:solidFill>
                <a:latin typeface="Cursive standard"/>
              </a:rPr>
              <a:t>: déjeuner au centre d’hébergement</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u="sng">
                <a:solidFill>
                  <a:srgbClr val="000000"/>
                </a:solidFill>
                <a:uFillTx/>
                <a:latin typeface="Cursive standard"/>
              </a:rPr>
              <a:t>Mardi soir </a:t>
            </a:r>
            <a:r>
              <a:rPr b="0" lang="fr-FR" sz="2400" spc="-1" strike="noStrike">
                <a:solidFill>
                  <a:srgbClr val="000000"/>
                </a:solidFill>
                <a:latin typeface="Cursive standard"/>
              </a:rPr>
              <a:t>: goûter avant de partir</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a:solidFill>
                  <a:srgbClr val="000000"/>
                </a:solidFill>
                <a:latin typeface="Cursive standard"/>
              </a:rPr>
              <a:t>Nous fournissons nous-mêmes </a:t>
            </a:r>
            <a:r>
              <a:rPr b="0" lang="fr-FR" sz="2400" spc="-1" strike="noStrike" u="sng">
                <a:solidFill>
                  <a:srgbClr val="000000"/>
                </a:solidFill>
                <a:uFillTx/>
                <a:latin typeface="Cursive standard"/>
              </a:rPr>
              <a:t>les goûters</a:t>
            </a:r>
            <a:r>
              <a:rPr b="0" lang="fr-FR" sz="2400" spc="-1" strike="noStrike">
                <a:solidFill>
                  <a:srgbClr val="000000"/>
                </a:solidFill>
                <a:latin typeface="Cursive standard"/>
              </a:rPr>
              <a:t> pour le lundi et le mardi.</a:t>
            </a:r>
            <a:endParaRPr b="0" lang="fr-FR" sz="24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TextShape 1"/>
          <p:cNvSpPr txBox="1"/>
          <p:nvPr/>
        </p:nvSpPr>
        <p:spPr>
          <a:xfrm>
            <a:off x="1103760" y="451080"/>
            <a:ext cx="6964920" cy="1202040"/>
          </a:xfrm>
          <a:prstGeom prst="rect">
            <a:avLst/>
          </a:prstGeom>
          <a:noFill/>
          <a:ln w="0">
            <a:noFill/>
          </a:ln>
        </p:spPr>
        <p:txBody>
          <a:bodyPr anchor="ctr">
            <a:noAutofit/>
          </a:bodyPr>
          <a:p>
            <a:pPr algn="ctr">
              <a:lnSpc>
                <a:spcPct val="100000"/>
              </a:lnSpc>
            </a:pPr>
            <a:r>
              <a:rPr b="0" lang="fr-FR" sz="4400" spc="-1" strike="noStrike">
                <a:solidFill>
                  <a:srgbClr val="000000"/>
                </a:solidFill>
                <a:latin typeface="Constantia"/>
              </a:rPr>
              <a:t>Le protocole sanitaire</a:t>
            </a:r>
            <a:endParaRPr b="0" lang="fr-FR" sz="4400" spc="-1" strike="noStrike">
              <a:solidFill>
                <a:srgbClr val="000000"/>
              </a:solidFill>
              <a:latin typeface="Franklin Gothic Book"/>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TextShape 1"/>
          <p:cNvSpPr txBox="1"/>
          <p:nvPr/>
        </p:nvSpPr>
        <p:spPr>
          <a:xfrm>
            <a:off x="1089360" y="-23040"/>
            <a:ext cx="6964920" cy="738720"/>
          </a:xfrm>
          <a:prstGeom prst="rect">
            <a:avLst/>
          </a:prstGeom>
          <a:noFill/>
          <a:ln w="0">
            <a:noFill/>
          </a:ln>
        </p:spPr>
        <p:txBody>
          <a:bodyPr anchor="ctr">
            <a:normAutofit/>
          </a:bodyPr>
          <a:p>
            <a:pPr algn="ctr">
              <a:lnSpc>
                <a:spcPct val="100000"/>
              </a:lnSpc>
            </a:pPr>
            <a:r>
              <a:rPr b="0" lang="fr-FR" sz="3200" spc="-1" strike="noStrike">
                <a:solidFill>
                  <a:srgbClr val="ffffff"/>
                </a:solidFill>
                <a:latin typeface="Constantia"/>
              </a:rPr>
              <a:t>PROGRAMME DU SEJOUR</a:t>
            </a:r>
            <a:endParaRPr b="0" lang="fr-FR" sz="3200" spc="-1" strike="noStrike">
              <a:solidFill>
                <a:srgbClr val="000000"/>
              </a:solidFill>
              <a:latin typeface="Franklin Gothic Book"/>
            </a:endParaRPr>
          </a:p>
        </p:txBody>
      </p:sp>
      <p:pic>
        <p:nvPicPr>
          <p:cNvPr id="187" name="Image 3" descr=""/>
          <p:cNvPicPr/>
          <p:nvPr/>
        </p:nvPicPr>
        <p:blipFill>
          <a:blip r:embed="rId1"/>
          <a:srcRect l="20865" t="17785" r="21653" b="20591"/>
          <a:stretch/>
        </p:blipFill>
        <p:spPr>
          <a:xfrm>
            <a:off x="0" y="716040"/>
            <a:ext cx="9318240" cy="561636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TextShape 1"/>
          <p:cNvSpPr txBox="1"/>
          <p:nvPr/>
        </p:nvSpPr>
        <p:spPr>
          <a:xfrm>
            <a:off x="1089360" y="-23040"/>
            <a:ext cx="6964920" cy="738720"/>
          </a:xfrm>
          <a:prstGeom prst="rect">
            <a:avLst/>
          </a:prstGeom>
          <a:noFill/>
          <a:ln w="0">
            <a:noFill/>
          </a:ln>
        </p:spPr>
        <p:txBody>
          <a:bodyPr anchor="ctr">
            <a:normAutofit/>
          </a:bodyPr>
          <a:p>
            <a:pPr algn="ctr">
              <a:lnSpc>
                <a:spcPct val="100000"/>
              </a:lnSpc>
            </a:pPr>
            <a:r>
              <a:rPr b="0" lang="fr-FR" sz="3200" spc="-1" strike="noStrike">
                <a:solidFill>
                  <a:srgbClr val="ffffff"/>
                </a:solidFill>
                <a:latin typeface="Constantia"/>
              </a:rPr>
              <a:t>PROGRAMME DU SEJOUR</a:t>
            </a:r>
            <a:endParaRPr b="0" lang="fr-FR" sz="3200" spc="-1" strike="noStrike">
              <a:solidFill>
                <a:srgbClr val="000000"/>
              </a:solidFill>
              <a:latin typeface="Franklin Gothic Book"/>
            </a:endParaRPr>
          </a:p>
        </p:txBody>
      </p:sp>
      <p:pic>
        <p:nvPicPr>
          <p:cNvPr id="189" name="Image 4" descr=""/>
          <p:cNvPicPr/>
          <p:nvPr/>
        </p:nvPicPr>
        <p:blipFill>
          <a:blip r:embed="rId1"/>
          <a:srcRect l="21653" t="20591" r="22442" b="16388"/>
          <a:stretch/>
        </p:blipFill>
        <p:spPr>
          <a:xfrm>
            <a:off x="89640" y="836640"/>
            <a:ext cx="8964000" cy="568152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TextShape 1"/>
          <p:cNvSpPr txBox="1"/>
          <p:nvPr/>
        </p:nvSpPr>
        <p:spPr>
          <a:xfrm>
            <a:off x="3240000" y="720000"/>
            <a:ext cx="2504880" cy="802440"/>
          </a:xfrm>
          <a:prstGeom prst="rect">
            <a:avLst/>
          </a:prstGeom>
          <a:noFill/>
          <a:ln w="0">
            <a:noFill/>
          </a:ln>
        </p:spPr>
        <p:txBody>
          <a:bodyPr lIns="0" rIns="0" tIns="0" bIns="0" anchor="ctr">
            <a:noAutofit/>
          </a:bodyPr>
          <a:p>
            <a:r>
              <a:rPr b="0" lang="fr-FR" sz="1800" spc="-1" strike="noStrike">
                <a:solidFill>
                  <a:srgbClr val="000000"/>
                </a:solidFill>
                <a:latin typeface="Times New Roman"/>
                <a:ea typeface="Microsoft YaHei"/>
              </a:rPr>
              <a:t>Visite guidée de Lascaux 2</a:t>
            </a:r>
            <a:endParaRPr b="0" lang="fr-FR" sz="1800" spc="-1" strike="noStrike">
              <a:solidFill>
                <a:srgbClr val="000000"/>
              </a:solidFill>
              <a:latin typeface="Times New Roman"/>
            </a:endParaRPr>
          </a:p>
        </p:txBody>
      </p:sp>
      <p:graphicFrame>
        <p:nvGraphicFramePr>
          <p:cNvPr id="191" name="Object 2"/>
          <p:cNvGraphicFramePr/>
          <p:nvPr/>
        </p:nvGraphicFramePr>
        <p:xfrm>
          <a:off x="1181880" y="797040"/>
          <a:ext cx="6378120" cy="1542960"/>
        </p:xfrm>
        <a:graphic>
          <a:graphicData uri="http://schemas.openxmlformats.org/presentationml/2006/ole">
            <p:oleObj progId="Word.Document.12" r:id="rId1" spid="">
              <p:embed/>
              <p:pic>
                <p:nvPicPr>
                  <p:cNvPr id="192" name="" descr=""/>
                  <p:cNvPicPr/>
                  <p:nvPr/>
                </p:nvPicPr>
                <p:blipFill>
                  <a:blip r:embed="rId2"/>
                  <a:stretch/>
                </p:blipFill>
                <p:spPr>
                  <a:xfrm>
                    <a:off x="1181880" y="797040"/>
                    <a:ext cx="6378120" cy="1542960"/>
                  </a:xfrm>
                  <a:prstGeom prst="rect">
                    <a:avLst/>
                  </a:prstGeom>
                  <a:ln w="0">
                    <a:noFill/>
                  </a:ln>
                </p:spPr>
              </p:pic>
            </p:oleObj>
          </a:graphicData>
        </a:graphic>
      </p:graphicFrame>
      <p:pic>
        <p:nvPicPr>
          <p:cNvPr id="193" name="" descr=""/>
          <p:cNvPicPr/>
          <p:nvPr/>
        </p:nvPicPr>
        <p:blipFill>
          <a:blip r:embed="rId3"/>
          <a:stretch/>
        </p:blipFill>
        <p:spPr>
          <a:xfrm>
            <a:off x="720000" y="2160000"/>
            <a:ext cx="3809520" cy="3809520"/>
          </a:xfrm>
          <a:prstGeom prst="rect">
            <a:avLst/>
          </a:prstGeom>
          <a:ln w="0">
            <a:noFill/>
          </a:ln>
        </p:spPr>
      </p:pic>
      <p:pic>
        <p:nvPicPr>
          <p:cNvPr id="194" name="" descr=""/>
          <p:cNvPicPr/>
          <p:nvPr/>
        </p:nvPicPr>
        <p:blipFill>
          <a:blip r:embed="rId4"/>
          <a:stretch/>
        </p:blipFill>
        <p:spPr>
          <a:xfrm>
            <a:off x="4650480" y="2130480"/>
            <a:ext cx="3809520" cy="380952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TextShape 1"/>
          <p:cNvSpPr txBox="1"/>
          <p:nvPr/>
        </p:nvSpPr>
        <p:spPr>
          <a:xfrm>
            <a:off x="955080" y="720000"/>
            <a:ext cx="6964920" cy="5061960"/>
          </a:xfrm>
          <a:prstGeom prst="rect">
            <a:avLst/>
          </a:prstGeom>
          <a:noFill/>
          <a:ln w="0">
            <a:noFill/>
          </a:ln>
        </p:spPr>
        <p:txBody>
          <a:bodyPr lIns="0" rIns="0" tIns="0" bIns="0" anchor="ctr">
            <a:noAutofit/>
          </a:bodyPr>
          <a:p>
            <a:r>
              <a:rPr b="0" lang="fr-FR" sz="1800" spc="-1" strike="noStrike">
                <a:solidFill>
                  <a:srgbClr val="000000"/>
                </a:solidFill>
                <a:latin typeface="Times New Roman"/>
              </a:rPr>
              <a:t>                                </a:t>
            </a:r>
            <a:r>
              <a:rPr b="0" lang="fr-FR" sz="1800" spc="-1" strike="noStrike">
                <a:solidFill>
                  <a:srgbClr val="000000"/>
                </a:solidFill>
                <a:latin typeface="Times New Roman"/>
              </a:rPr>
              <a:t>visite de la grotte de Rouffignac</a:t>
            </a:r>
            <a:br/>
            <a:r>
              <a:rPr b="0" lang="fr-FR" sz="1800" spc="-1" strike="noStrike">
                <a:solidFill>
                  <a:srgbClr val="000000"/>
                </a:solidFill>
                <a:latin typeface="Times New Roman"/>
              </a:rPr>
              <a:t>Longue de plus de 8 kilomètres, cette caverne est l'une des plus grandes grottes ornées d'Europe.</a:t>
            </a:r>
            <a:br/>
            <a:r>
              <a:rPr b="0" lang="fr-FR" sz="1800" spc="-1" strike="noStrike">
                <a:solidFill>
                  <a:srgbClr val="000000"/>
                </a:solidFill>
                <a:latin typeface="Times New Roman"/>
              </a:rPr>
              <a:t>Les recherches ont permis d'identifier d'innombrables traces de griffes laissées par les </a:t>
            </a:r>
            <a:r>
              <a:rPr b="0" lang="fr-FR" sz="1800" spc="-1" strike="noStrike">
                <a:solidFill>
                  <a:srgbClr val="000000"/>
                </a:solidFill>
                <a:latin typeface="Times New Roman"/>
                <a:hlinkClick r:id="rId1"/>
              </a:rPr>
              <a:t>ours des cavernes</a:t>
            </a:r>
            <a:r>
              <a:rPr b="0" lang="fr-FR" sz="1800" spc="-1" strike="noStrike">
                <a:solidFill>
                  <a:srgbClr val="000000"/>
                </a:solidFill>
                <a:latin typeface="Times New Roman"/>
              </a:rPr>
              <a:t> avant l'intervention humaine.</a:t>
            </a:r>
            <a:br/>
            <a:r>
              <a:rPr b="0" lang="fr-FR" sz="1800" spc="-1" strike="noStrike">
                <a:solidFill>
                  <a:srgbClr val="000000"/>
                </a:solidFill>
                <a:latin typeface="Times New Roman"/>
              </a:rPr>
              <a:t>Il y a environ 13 000 ans, ces galeries furent ornées de 158 </a:t>
            </a:r>
            <a:r>
              <a:rPr b="0" lang="fr-FR" sz="1800" spc="-1" strike="noStrike">
                <a:solidFill>
                  <a:srgbClr val="000000"/>
                </a:solidFill>
                <a:latin typeface="Times New Roman"/>
                <a:hlinkClick r:id="rId2"/>
              </a:rPr>
              <a:t>mammouths</a:t>
            </a:r>
            <a:r>
              <a:rPr b="0" lang="fr-FR" sz="1800" spc="-1" strike="noStrike">
                <a:solidFill>
                  <a:srgbClr val="000000"/>
                </a:solidFill>
                <a:latin typeface="Times New Roman"/>
              </a:rPr>
              <a:t> associés à des </a:t>
            </a:r>
            <a:r>
              <a:rPr b="0" lang="fr-FR" sz="1800" spc="-1" strike="noStrike">
                <a:solidFill>
                  <a:srgbClr val="000000"/>
                </a:solidFill>
                <a:latin typeface="Times New Roman"/>
                <a:hlinkClick r:id="rId3"/>
              </a:rPr>
              <a:t>rhinocéros laineux</a:t>
            </a:r>
            <a:r>
              <a:rPr b="0" lang="fr-FR" sz="1800" spc="-1" strike="noStrike">
                <a:solidFill>
                  <a:srgbClr val="000000"/>
                </a:solidFill>
                <a:latin typeface="Times New Roman"/>
              </a:rPr>
              <a:t>, des </a:t>
            </a:r>
            <a:r>
              <a:rPr b="0" lang="fr-FR" sz="1800" spc="-1" strike="noStrike">
                <a:solidFill>
                  <a:srgbClr val="000000"/>
                </a:solidFill>
                <a:latin typeface="Times New Roman"/>
                <a:hlinkClick r:id="rId4"/>
              </a:rPr>
              <a:t>bisons</a:t>
            </a:r>
            <a:r>
              <a:rPr b="0" lang="fr-FR" sz="1800" spc="-1" strike="noStrike">
                <a:solidFill>
                  <a:srgbClr val="000000"/>
                </a:solidFill>
                <a:latin typeface="Times New Roman"/>
              </a:rPr>
              <a:t>, des chevaux et des </a:t>
            </a:r>
            <a:r>
              <a:rPr b="0" lang="fr-FR" sz="1800" spc="-1" strike="noStrike">
                <a:solidFill>
                  <a:srgbClr val="000000"/>
                </a:solidFill>
                <a:latin typeface="Times New Roman"/>
                <a:hlinkClick r:id="rId5"/>
              </a:rPr>
              <a:t>bouquetins</a:t>
            </a:r>
            <a:r>
              <a:rPr b="0" lang="fr-FR" sz="1800" spc="-1" strike="noStrike">
                <a:solidFill>
                  <a:srgbClr val="000000"/>
                </a:solidFill>
                <a:latin typeface="Times New Roman"/>
              </a:rPr>
              <a:t>. Les figures sont profondément gravées ou peintes en noir.</a:t>
            </a:r>
            <a:br/>
            <a:br/>
            <a:br/>
            <a:br/>
            <a:br/>
            <a:br/>
            <a:br/>
            <a:br/>
            <a:br/>
            <a:r>
              <a:rPr b="0" lang="fr-FR" sz="1800" spc="-1" strike="noStrike">
                <a:solidFill>
                  <a:srgbClr val="000000"/>
                </a:solidFill>
                <a:latin typeface="Times New Roman"/>
              </a:rPr>
              <a:t> </a:t>
            </a:r>
            <a:br/>
            <a:r>
              <a:rPr b="0" lang="fr-FR" sz="1800" spc="-1" strike="noStrike">
                <a:solidFill>
                  <a:srgbClr val="000000"/>
                </a:solidFill>
                <a:latin typeface="Times New Roman"/>
              </a:rPr>
              <a:t> </a:t>
            </a:r>
            <a:br/>
            <a:r>
              <a:rPr b="0" lang="fr-FR" sz="1800" spc="-1" strike="noStrike">
                <a:solidFill>
                  <a:srgbClr val="000000"/>
                </a:solidFill>
                <a:latin typeface="Times New Roman"/>
              </a:rPr>
              <a:t>La visite se fait en </a:t>
            </a:r>
            <a:r>
              <a:rPr b="0" lang="fr-FR" sz="1800" spc="-1" strike="noStrike">
                <a:solidFill>
                  <a:srgbClr val="000000"/>
                </a:solidFill>
                <a:latin typeface="Times New Roman"/>
                <a:hlinkClick r:id="rId6"/>
              </a:rPr>
              <a:t>train électrique</a:t>
            </a:r>
            <a:r>
              <a:rPr b="0" lang="fr-FR" sz="1800" spc="-1" strike="noStrike">
                <a:solidFill>
                  <a:srgbClr val="000000"/>
                </a:solidFill>
                <a:latin typeface="Times New Roman"/>
              </a:rPr>
              <a:t>, qui fait parcourir 4 kilomètres aller-retour dans les galeries principales. </a:t>
            </a:r>
            <a:endParaRPr b="0" lang="fr-FR" sz="1800" spc="-1" strike="noStrike">
              <a:solidFill>
                <a:srgbClr val="000000"/>
              </a:solidFill>
              <a:latin typeface="Times New Roman"/>
            </a:endParaRPr>
          </a:p>
        </p:txBody>
      </p:sp>
      <p:pic>
        <p:nvPicPr>
          <p:cNvPr id="196" name="" descr=""/>
          <p:cNvPicPr/>
          <p:nvPr/>
        </p:nvPicPr>
        <p:blipFill>
          <a:blip r:embed="rId7"/>
          <a:stretch/>
        </p:blipFill>
        <p:spPr>
          <a:xfrm>
            <a:off x="900000" y="3070800"/>
            <a:ext cx="2476080" cy="1609200"/>
          </a:xfrm>
          <a:prstGeom prst="rect">
            <a:avLst/>
          </a:prstGeom>
          <a:ln w="0">
            <a:noFill/>
          </a:ln>
        </p:spPr>
      </p:pic>
      <p:pic>
        <p:nvPicPr>
          <p:cNvPr id="197" name="" descr=""/>
          <p:cNvPicPr/>
          <p:nvPr/>
        </p:nvPicPr>
        <p:blipFill>
          <a:blip r:embed="rId8"/>
          <a:stretch/>
        </p:blipFill>
        <p:spPr>
          <a:xfrm>
            <a:off x="3376080" y="3070800"/>
            <a:ext cx="2424960" cy="1620000"/>
          </a:xfrm>
          <a:prstGeom prst="rect">
            <a:avLst/>
          </a:prstGeom>
          <a:ln w="0">
            <a:noFill/>
          </a:ln>
        </p:spPr>
      </p:pic>
      <p:pic>
        <p:nvPicPr>
          <p:cNvPr id="198" name="" descr=""/>
          <p:cNvPicPr/>
          <p:nvPr/>
        </p:nvPicPr>
        <p:blipFill>
          <a:blip r:embed="rId9"/>
          <a:stretch/>
        </p:blipFill>
        <p:spPr>
          <a:xfrm>
            <a:off x="5832360" y="3060000"/>
            <a:ext cx="2169000" cy="163080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9" name="" descr=""/>
          <p:cNvPicPr/>
          <p:nvPr/>
        </p:nvPicPr>
        <p:blipFill>
          <a:blip r:embed="rId1"/>
          <a:stretch/>
        </p:blipFill>
        <p:spPr>
          <a:xfrm>
            <a:off x="1049760" y="4389840"/>
            <a:ext cx="1830240" cy="1830240"/>
          </a:xfrm>
          <a:prstGeom prst="rect">
            <a:avLst/>
          </a:prstGeom>
          <a:ln w="0">
            <a:noFill/>
          </a:ln>
        </p:spPr>
      </p:pic>
      <p:sp>
        <p:nvSpPr>
          <p:cNvPr id="200" name="TextShape 1"/>
          <p:cNvSpPr txBox="1"/>
          <p:nvPr/>
        </p:nvSpPr>
        <p:spPr>
          <a:xfrm>
            <a:off x="1135080" y="846360"/>
            <a:ext cx="6964920" cy="3543480"/>
          </a:xfrm>
          <a:prstGeom prst="rect">
            <a:avLst/>
          </a:prstGeom>
          <a:noFill/>
          <a:ln w="0">
            <a:noFill/>
          </a:ln>
        </p:spPr>
        <p:txBody>
          <a:bodyPr lIns="0" rIns="0" tIns="0" bIns="0" anchor="ctr">
            <a:noAutofit/>
          </a:bodyPr>
          <a:p>
            <a:r>
              <a:rPr b="0" lang="fr-FR" sz="1800" spc="-1" strike="noStrike">
                <a:solidFill>
                  <a:srgbClr val="000000"/>
                </a:solidFill>
                <a:latin typeface="Times New Roman"/>
              </a:rPr>
              <a:t>                             </a:t>
            </a:r>
            <a:r>
              <a:rPr b="0" lang="fr-FR" sz="1800" spc="-1" strike="noStrike">
                <a:solidFill>
                  <a:srgbClr val="000000"/>
                </a:solidFill>
                <a:latin typeface="Times New Roman"/>
              </a:rPr>
              <a:t>Centre d’art et parc du Thot</a:t>
            </a:r>
            <a:br/>
            <a:r>
              <a:rPr b="0" lang="fr-FR" sz="1800" spc="-1" strike="noStrike">
                <a:solidFill>
                  <a:srgbClr val="000000"/>
                </a:solidFill>
                <a:latin typeface="Times New Roman"/>
              </a:rPr>
              <a:t>Il permet de découvrir différents espaces autour de la relation entre l'Homme et l'animal à la Préhistoire ! </a:t>
            </a:r>
            <a:br/>
            <a:r>
              <a:rPr b="0" lang="fr-FR" sz="1800" spc="-1" strike="noStrike">
                <a:solidFill>
                  <a:srgbClr val="000000"/>
                </a:solidFill>
                <a:latin typeface="Times New Roman"/>
              </a:rPr>
              <a:t>- Des scènes de vie des hommes de Cro-Magnons y sont représentées</a:t>
            </a:r>
            <a:br/>
            <a:r>
              <a:rPr b="0" lang="fr-FR" sz="1800" spc="-1" strike="noStrike">
                <a:solidFill>
                  <a:srgbClr val="000000"/>
                </a:solidFill>
                <a:latin typeface="Times New Roman"/>
              </a:rPr>
              <a:t>- Un film en 3D décrit la vie de nos ancêtres lors de la dernière période glaciaire. Ce film projeté explique les évolutions climatiques depuis l’apparition des premiers hommes. Il permet ainsi de comprendre l’évolution des paysages, les migrations des animaux, le niveau des eaux…</a:t>
            </a:r>
            <a:br/>
            <a:r>
              <a:rPr b="0" lang="fr-FR" sz="1800" spc="-1" strike="noStrike">
                <a:solidFill>
                  <a:srgbClr val="000000"/>
                </a:solidFill>
                <a:latin typeface="Times New Roman"/>
              </a:rPr>
              <a:t>- un parc animalier permettra de comparer les animaux peints à Lascaux avec leurs descendants vivants : Aurochs, cerfs, bisons, chevaux de Prjewalski, loups…</a:t>
            </a:r>
            <a:br/>
            <a:r>
              <a:rPr b="0" lang="fr-FR" sz="1800" spc="-1" strike="noStrike">
                <a:solidFill>
                  <a:srgbClr val="000000"/>
                </a:solidFill>
                <a:latin typeface="Times New Roman"/>
              </a:rPr>
              <a:t>- une animation en réalité augmentée permettra aux élèves de se retrouver face à des animaux disparus tels qu'une lionne des cavernes, un mégacéros, un ours des cavernes, un rhinocéros laineux ou un mammouth </a:t>
            </a:r>
            <a:endParaRPr b="0" lang="fr-FR" sz="1800" spc="-1" strike="noStrike">
              <a:solidFill>
                <a:srgbClr val="000000"/>
              </a:solidFill>
              <a:latin typeface="Times New Roman"/>
            </a:endParaRPr>
          </a:p>
        </p:txBody>
      </p:sp>
      <p:pic>
        <p:nvPicPr>
          <p:cNvPr id="201" name="" descr=""/>
          <p:cNvPicPr/>
          <p:nvPr/>
        </p:nvPicPr>
        <p:blipFill>
          <a:blip r:embed="rId2"/>
          <a:stretch/>
        </p:blipFill>
        <p:spPr>
          <a:xfrm>
            <a:off x="2880000" y="4389840"/>
            <a:ext cx="1830240" cy="1830240"/>
          </a:xfrm>
          <a:prstGeom prst="rect">
            <a:avLst/>
          </a:prstGeom>
          <a:ln w="0">
            <a:noFill/>
          </a:ln>
        </p:spPr>
      </p:pic>
      <p:pic>
        <p:nvPicPr>
          <p:cNvPr id="202" name="" descr=""/>
          <p:cNvPicPr/>
          <p:nvPr/>
        </p:nvPicPr>
        <p:blipFill>
          <a:blip r:embed="rId3"/>
          <a:stretch/>
        </p:blipFill>
        <p:spPr>
          <a:xfrm>
            <a:off x="4710240" y="4389840"/>
            <a:ext cx="1830240" cy="1830240"/>
          </a:xfrm>
          <a:prstGeom prst="rect">
            <a:avLst/>
          </a:prstGeom>
          <a:ln w="0">
            <a:noFill/>
          </a:ln>
        </p:spPr>
      </p:pic>
      <p:pic>
        <p:nvPicPr>
          <p:cNvPr id="203" name="" descr=""/>
          <p:cNvPicPr/>
          <p:nvPr/>
        </p:nvPicPr>
        <p:blipFill>
          <a:blip r:embed="rId4"/>
          <a:stretch/>
        </p:blipFill>
        <p:spPr>
          <a:xfrm>
            <a:off x="6540480" y="4389840"/>
            <a:ext cx="1830240" cy="183024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4" name="" descr=""/>
          <p:cNvPicPr/>
          <p:nvPr/>
        </p:nvPicPr>
        <p:blipFill>
          <a:blip r:embed="rId1"/>
          <a:stretch/>
        </p:blipFill>
        <p:spPr>
          <a:xfrm>
            <a:off x="1440000" y="1620000"/>
            <a:ext cx="2420280" cy="1614600"/>
          </a:xfrm>
          <a:prstGeom prst="rect">
            <a:avLst/>
          </a:prstGeom>
          <a:ln w="0">
            <a:noFill/>
          </a:ln>
        </p:spPr>
      </p:pic>
      <p:pic>
        <p:nvPicPr>
          <p:cNvPr id="205" name="" descr=""/>
          <p:cNvPicPr/>
          <p:nvPr/>
        </p:nvPicPr>
        <p:blipFill>
          <a:blip r:embed="rId2"/>
          <a:stretch/>
        </p:blipFill>
        <p:spPr>
          <a:xfrm>
            <a:off x="3960000" y="4140000"/>
            <a:ext cx="3013560" cy="2010600"/>
          </a:xfrm>
          <a:prstGeom prst="rect">
            <a:avLst/>
          </a:prstGeom>
          <a:ln w="0">
            <a:noFill/>
          </a:ln>
        </p:spPr>
      </p:pic>
      <p:sp>
        <p:nvSpPr>
          <p:cNvPr id="206" name="TextShape 1"/>
          <p:cNvSpPr txBox="1"/>
          <p:nvPr/>
        </p:nvSpPr>
        <p:spPr>
          <a:xfrm>
            <a:off x="1080000" y="846360"/>
            <a:ext cx="6964920" cy="4049640"/>
          </a:xfrm>
          <a:prstGeom prst="rect">
            <a:avLst/>
          </a:prstGeom>
          <a:noFill/>
          <a:ln w="0">
            <a:noFill/>
          </a:ln>
        </p:spPr>
        <p:txBody>
          <a:bodyPr lIns="0" rIns="0" tIns="0" bIns="0" anchor="ctr">
            <a:noAutofit/>
          </a:bodyPr>
          <a:p>
            <a:r>
              <a:rPr b="0" lang="fr-FR" sz="1800" spc="-1" strike="noStrike">
                <a:solidFill>
                  <a:srgbClr val="000000"/>
                </a:solidFill>
                <a:latin typeface="Times New Roman"/>
              </a:rPr>
              <a:t>                            </a:t>
            </a:r>
            <a:r>
              <a:rPr b="0" lang="fr-FR" sz="1800" spc="-1" strike="noStrike">
                <a:solidFill>
                  <a:srgbClr val="000000"/>
                </a:solidFill>
                <a:latin typeface="Times New Roman"/>
              </a:rPr>
              <a:t>Création d’une lampe à graisse</a:t>
            </a:r>
            <a:br/>
            <a:r>
              <a:rPr b="0" lang="fr-FR" sz="1800" spc="-1" strike="noStrike">
                <a:solidFill>
                  <a:srgbClr val="000000"/>
                </a:solidFill>
                <a:latin typeface="Times New Roman"/>
              </a:rPr>
              <a:t>Atelier de modelage pour réaliser une lampe à graisse et démonstration d’allumage de feu</a:t>
            </a:r>
            <a:br/>
            <a:br/>
            <a:br/>
            <a:br/>
            <a:br/>
            <a:br/>
            <a:r>
              <a:rPr b="0" lang="fr-FR" sz="1800" spc="-1" strike="noStrike">
                <a:solidFill>
                  <a:srgbClr val="000000"/>
                </a:solidFill>
                <a:latin typeface="Times New Roman"/>
              </a:rPr>
              <a:t>                          Réalisation de peinture sur pierre</a:t>
            </a:r>
            <a:br/>
            <a:r>
              <a:rPr b="0" lang="fr-FR" sz="1800" spc="-1" strike="noStrike">
                <a:solidFill>
                  <a:srgbClr val="000000"/>
                </a:solidFill>
                <a:latin typeface="Times New Roman"/>
              </a:rPr>
              <a:t>pour réaliser de l’art pariétal, les élèves vont étudier différents matériaux nécessaires à la réalisation de l’œuvre. </a:t>
            </a:r>
            <a:br/>
            <a:r>
              <a:rPr b="0" lang="fr-FR" sz="1800" spc="-1" strike="noStrike">
                <a:solidFill>
                  <a:srgbClr val="000000"/>
                </a:solidFill>
                <a:latin typeface="Times New Roman"/>
              </a:rPr>
              <a:t>Cela comprend une étude des ocres, et autres matériaux utilisés pour la peinture,</a:t>
            </a:r>
            <a:br/>
            <a:r>
              <a:rPr b="0" lang="fr-FR" sz="1800" spc="-1" strike="noStrike">
                <a:solidFill>
                  <a:srgbClr val="000000"/>
                </a:solidFill>
                <a:latin typeface="Times New Roman"/>
              </a:rPr>
              <a:t>la fabrication de peinture et les méthodes d’application….</a:t>
            </a:r>
            <a:br/>
            <a:r>
              <a:rPr b="0" lang="fr-FR" sz="1800" spc="-1" strike="noStrike">
                <a:solidFill>
                  <a:srgbClr val="000000"/>
                </a:solidFill>
                <a:latin typeface="Times New Roman"/>
              </a:rPr>
              <a:t>Après avoir réalisé une représentation sur un support calcaire, les enfants repartent avec leur œuvre.</a:t>
            </a:r>
            <a:r>
              <a:rPr b="0" lang="fr-FR" sz="1800" spc="-1" strike="noStrike">
                <a:solidFill>
                  <a:srgbClr val="000000"/>
                </a:solidFill>
                <a:latin typeface="Times New Roman"/>
              </a:rPr>
              <a:t> </a:t>
            </a:r>
            <a:endParaRPr b="0" lang="fr-FR" sz="1800" spc="-1" strike="noStrike">
              <a:solidFill>
                <a:srgbClr val="000000"/>
              </a:solidFill>
              <a:latin typeface="Times New Roman"/>
            </a:endParaRPr>
          </a:p>
        </p:txBody>
      </p:sp>
      <p:pic>
        <p:nvPicPr>
          <p:cNvPr id="207" name="" descr=""/>
          <p:cNvPicPr/>
          <p:nvPr/>
        </p:nvPicPr>
        <p:blipFill>
          <a:blip r:embed="rId3"/>
          <a:stretch/>
        </p:blipFill>
        <p:spPr>
          <a:xfrm>
            <a:off x="5760000" y="1440000"/>
            <a:ext cx="2373480" cy="158364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TextShape 1"/>
          <p:cNvSpPr txBox="1"/>
          <p:nvPr/>
        </p:nvSpPr>
        <p:spPr>
          <a:xfrm>
            <a:off x="925200" y="692640"/>
            <a:ext cx="7292880" cy="5779440"/>
          </a:xfrm>
          <a:prstGeom prst="rect">
            <a:avLst/>
          </a:prstGeom>
          <a:noFill/>
          <a:ln w="0">
            <a:noFill/>
          </a:ln>
        </p:spPr>
        <p:txBody>
          <a:bodyPr anchor="ctr">
            <a:normAutofit/>
          </a:bodyPr>
          <a:p>
            <a:pPr algn="ctr">
              <a:lnSpc>
                <a:spcPct val="100000"/>
              </a:lnSpc>
            </a:pPr>
            <a:r>
              <a:rPr b="1" lang="fr-FR" sz="2400" spc="-1" strike="noStrike" u="sng">
                <a:solidFill>
                  <a:srgbClr val="000000"/>
                </a:solidFill>
                <a:uFillTx/>
                <a:latin typeface="Constantia"/>
              </a:rPr>
              <a:t>Ce qu’il faut apporter</a:t>
            </a:r>
            <a:br/>
            <a:r>
              <a:rPr b="0" lang="fr-FR" sz="2000" spc="-1" strike="noStrike">
                <a:solidFill>
                  <a:srgbClr val="000000"/>
                </a:solidFill>
                <a:latin typeface="Constantia"/>
              </a:rPr>
              <a:t>- un slip ou une culotte</a:t>
            </a:r>
            <a:br/>
            <a:r>
              <a:rPr b="0" lang="fr-FR" sz="2000" spc="-1" strike="noStrike">
                <a:solidFill>
                  <a:srgbClr val="000000"/>
                </a:solidFill>
                <a:latin typeface="Constantia"/>
              </a:rPr>
              <a:t>- une paire de chaussettes</a:t>
            </a:r>
            <a:br/>
            <a:r>
              <a:rPr b="0" lang="fr-FR" sz="2000" spc="-1" strike="noStrike">
                <a:solidFill>
                  <a:srgbClr val="000000"/>
                </a:solidFill>
                <a:latin typeface="Constantia"/>
              </a:rPr>
              <a:t>- un T-shirt ou chemise ou polo</a:t>
            </a:r>
            <a:br/>
            <a:r>
              <a:rPr b="0" lang="fr-FR" sz="2000" spc="-1" strike="noStrike">
                <a:solidFill>
                  <a:srgbClr val="000000"/>
                </a:solidFill>
                <a:latin typeface="Constantia"/>
              </a:rPr>
              <a:t>- un pull-over ou un gilet</a:t>
            </a:r>
            <a:br/>
            <a:r>
              <a:rPr b="0" lang="fr-FR" sz="2000" spc="-1" strike="noStrike">
                <a:solidFill>
                  <a:srgbClr val="000000"/>
                </a:solidFill>
                <a:latin typeface="Constantia"/>
              </a:rPr>
              <a:t>- un pantalon</a:t>
            </a:r>
            <a:br/>
            <a:r>
              <a:rPr b="0" lang="fr-FR" sz="2000" spc="-1" strike="noStrike">
                <a:solidFill>
                  <a:srgbClr val="000000"/>
                </a:solidFill>
                <a:latin typeface="Constantia"/>
              </a:rPr>
              <a:t>- une tenue complète de rechange</a:t>
            </a:r>
            <a:br/>
            <a:r>
              <a:rPr b="0" lang="fr-FR" sz="2000" spc="-1" strike="noStrike">
                <a:solidFill>
                  <a:srgbClr val="000000"/>
                </a:solidFill>
                <a:latin typeface="Constantia"/>
              </a:rPr>
              <a:t>- un sac de couchage</a:t>
            </a:r>
            <a:br/>
            <a:br/>
            <a:r>
              <a:rPr b="1" lang="fr-FR" sz="2000" spc="-1" strike="noStrike" u="sng">
                <a:solidFill>
                  <a:srgbClr val="000000"/>
                </a:solidFill>
                <a:uFillTx/>
                <a:latin typeface="Constantia"/>
              </a:rPr>
              <a:t>Pour sortir </a:t>
            </a:r>
            <a:r>
              <a:rPr b="0" lang="fr-FR" sz="2000" spc="-1" strike="noStrike">
                <a:solidFill>
                  <a:srgbClr val="000000"/>
                </a:solidFill>
                <a:latin typeface="Constantia"/>
              </a:rPr>
              <a:t>:</a:t>
            </a:r>
            <a:br/>
            <a:r>
              <a:rPr b="0" lang="fr-FR" sz="2000" spc="-1" strike="noStrike">
                <a:solidFill>
                  <a:srgbClr val="000000"/>
                </a:solidFill>
                <a:latin typeface="Constantia"/>
              </a:rPr>
              <a:t>- un anorak chaud</a:t>
            </a:r>
            <a:br/>
            <a:r>
              <a:rPr b="0" lang="fr-FR" sz="2000" spc="-1" strike="noStrike">
                <a:solidFill>
                  <a:srgbClr val="000000"/>
                </a:solidFill>
                <a:latin typeface="Constantia"/>
              </a:rPr>
              <a:t>- une bonne paire de chaussures de marche ou des baskets</a:t>
            </a:r>
            <a:br/>
            <a:br/>
            <a:r>
              <a:rPr b="1" lang="fr-FR" sz="2000" spc="-1" strike="noStrike" u="sng">
                <a:solidFill>
                  <a:srgbClr val="000000"/>
                </a:solidFill>
                <a:uFillTx/>
                <a:latin typeface="Constantia"/>
              </a:rPr>
              <a:t>Pour faire sa toilette et dormir </a:t>
            </a:r>
            <a:r>
              <a:rPr b="0" lang="fr-FR" sz="2000" spc="-1" strike="noStrike">
                <a:solidFill>
                  <a:srgbClr val="000000"/>
                </a:solidFill>
                <a:latin typeface="Constantia"/>
              </a:rPr>
              <a:t>:</a:t>
            </a:r>
            <a:br/>
            <a:r>
              <a:rPr b="0" lang="fr-FR" sz="2000" spc="-1" strike="noStrike">
                <a:solidFill>
                  <a:srgbClr val="000000"/>
                </a:solidFill>
                <a:latin typeface="Constantia"/>
              </a:rPr>
              <a:t>- une trousse de toilette comprenant : un savon dans une boîte en plastique ou du gel douche, une brosse à dents, un tube de dentifrice, une bouteille de shampoing, un peigne ou une brosse</a:t>
            </a:r>
            <a:br/>
            <a:r>
              <a:rPr b="0" lang="fr-FR" sz="2000" spc="-1" strike="noStrike">
                <a:solidFill>
                  <a:srgbClr val="000000"/>
                </a:solidFill>
                <a:latin typeface="Constantia"/>
              </a:rPr>
              <a:t>- une serviette de bain</a:t>
            </a:r>
            <a:br/>
            <a:r>
              <a:rPr b="0" lang="fr-FR" sz="2000" spc="-1" strike="noStrike">
                <a:solidFill>
                  <a:srgbClr val="000000"/>
                </a:solidFill>
                <a:latin typeface="Constantia"/>
              </a:rPr>
              <a:t>- un pyjama ou une chemise de nuit</a:t>
            </a:r>
            <a:br/>
            <a:endParaRPr b="0" lang="fr-FR" sz="2000" spc="-1" strike="noStrike">
              <a:solidFill>
                <a:srgbClr val="000000"/>
              </a:solidFill>
              <a:latin typeface="Franklin Gothic Book"/>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TextShape 1"/>
          <p:cNvSpPr txBox="1"/>
          <p:nvPr/>
        </p:nvSpPr>
        <p:spPr>
          <a:xfrm>
            <a:off x="1089360" y="260640"/>
            <a:ext cx="6964920" cy="1202040"/>
          </a:xfrm>
          <a:prstGeom prst="rect">
            <a:avLst/>
          </a:prstGeom>
          <a:noFill/>
          <a:ln w="0">
            <a:noFill/>
          </a:ln>
        </p:spPr>
        <p:txBody>
          <a:bodyPr anchor="ctr">
            <a:noAutofit/>
          </a:bodyPr>
          <a:p>
            <a:pPr algn="ctr">
              <a:lnSpc>
                <a:spcPct val="100000"/>
              </a:lnSpc>
            </a:pPr>
            <a:r>
              <a:rPr b="0" lang="fr-FR" sz="4400" spc="-1" strike="noStrike">
                <a:solidFill>
                  <a:srgbClr val="000000"/>
                </a:solidFill>
                <a:latin typeface="Constantia"/>
              </a:rPr>
              <a:t>Où allons-nous ?</a:t>
            </a:r>
            <a:endParaRPr b="0" lang="fr-FR" sz="4400" spc="-1" strike="noStrike">
              <a:solidFill>
                <a:srgbClr val="000000"/>
              </a:solidFill>
              <a:latin typeface="Franklin Gothic Book"/>
            </a:endParaRPr>
          </a:p>
        </p:txBody>
      </p:sp>
      <p:pic>
        <p:nvPicPr>
          <p:cNvPr id="160" name="Espace réservé du contenu 10" descr=""/>
          <p:cNvPicPr/>
          <p:nvPr/>
        </p:nvPicPr>
        <p:blipFill>
          <a:blip r:embed="rId1"/>
          <a:stretch/>
        </p:blipFill>
        <p:spPr>
          <a:xfrm>
            <a:off x="1547640" y="1124640"/>
            <a:ext cx="5664600" cy="5265360"/>
          </a:xfrm>
          <a:prstGeom prst="rect">
            <a:avLst/>
          </a:prstGeom>
          <a:ln w="0">
            <a:noFill/>
          </a:ln>
        </p:spPr>
      </p:pic>
      <p:sp>
        <p:nvSpPr>
          <p:cNvPr id="161" name="CustomShape 2"/>
          <p:cNvSpPr/>
          <p:nvPr/>
        </p:nvSpPr>
        <p:spPr>
          <a:xfrm>
            <a:off x="3492000" y="3573000"/>
            <a:ext cx="67320" cy="45360"/>
          </a:xfrm>
          <a:prstGeom prst="ellipse">
            <a:avLst/>
          </a:prstGeom>
          <a:noFill/>
          <a:ln w="76200">
            <a:solidFill>
              <a:srgbClr val="ff0000"/>
            </a:solidFill>
            <a:round/>
          </a:ln>
        </p:spPr>
        <p:style>
          <a:lnRef idx="2">
            <a:schemeClr val="accent6"/>
          </a:lnRef>
          <a:fillRef idx="1">
            <a:schemeClr val="lt1"/>
          </a:fillRef>
          <a:effectRef idx="0">
            <a:schemeClr val="accent6"/>
          </a:effectRef>
          <a:fontRef idx="minor"/>
        </p:style>
      </p:sp>
      <p:sp>
        <p:nvSpPr>
          <p:cNvPr id="162" name="CustomShape 3"/>
          <p:cNvSpPr/>
          <p:nvPr/>
        </p:nvSpPr>
        <p:spPr>
          <a:xfrm>
            <a:off x="3698640" y="4437000"/>
            <a:ext cx="67320" cy="45360"/>
          </a:xfrm>
          <a:prstGeom prst="ellipse">
            <a:avLst/>
          </a:prstGeom>
          <a:noFill/>
          <a:ln w="76200">
            <a:solidFill>
              <a:srgbClr val="ff0000"/>
            </a:solidFill>
            <a:round/>
          </a:ln>
        </p:spPr>
        <p:style>
          <a:lnRef idx="2">
            <a:schemeClr val="accent6"/>
          </a:lnRef>
          <a:fillRef idx="1">
            <a:schemeClr val="lt1"/>
          </a:fillRef>
          <a:effectRef idx="0">
            <a:schemeClr val="accent6"/>
          </a:effectRef>
          <a:fontRef idx="minor"/>
        </p:style>
      </p:sp>
      <p:sp>
        <p:nvSpPr>
          <p:cNvPr id="163" name="CustomShape 4"/>
          <p:cNvSpPr/>
          <p:nvPr/>
        </p:nvSpPr>
        <p:spPr>
          <a:xfrm>
            <a:off x="3492000" y="3573000"/>
            <a:ext cx="240120" cy="863640"/>
          </a:xfrm>
          <a:custGeom>
            <a:avLst/>
            <a:gdLst/>
            <a:ahLst/>
            <a:rect l="l" t="t" r="r" b="b"/>
            <a:pathLst>
              <a:path w="21600" h="21600">
                <a:moveTo>
                  <a:pt x="0" y="0"/>
                </a:moveTo>
                <a:lnTo>
                  <a:pt x="21600" y="21600"/>
                </a:lnTo>
              </a:path>
            </a:pathLst>
          </a:custGeom>
          <a:noFill/>
          <a:ln w="28575">
            <a:solidFill>
              <a:srgbClr val="ff0000"/>
            </a:solidFill>
            <a:round/>
            <a:tailEnd len="med" type="triangle" w="med"/>
          </a:ln>
        </p:spPr>
        <p:style>
          <a:lnRef idx="1">
            <a:schemeClr val="accent2"/>
          </a:lnRef>
          <a:fillRef idx="0">
            <a:schemeClr val="accent2"/>
          </a:fillRef>
          <a:effectRef idx="0">
            <a:schemeClr val="accent2"/>
          </a:effectRef>
          <a:fontRef idx="minor"/>
        </p:style>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TextShape 1"/>
          <p:cNvSpPr txBox="1"/>
          <p:nvPr/>
        </p:nvSpPr>
        <p:spPr>
          <a:xfrm>
            <a:off x="1084680" y="739800"/>
            <a:ext cx="6964920" cy="3528000"/>
          </a:xfrm>
          <a:prstGeom prst="rect">
            <a:avLst/>
          </a:prstGeom>
          <a:noFill/>
          <a:ln w="0">
            <a:noFill/>
          </a:ln>
        </p:spPr>
        <p:txBody>
          <a:bodyPr anchor="ctr">
            <a:normAutofit fontScale="90000"/>
          </a:bodyPr>
          <a:p>
            <a:pPr algn="ctr">
              <a:lnSpc>
                <a:spcPct val="100000"/>
              </a:lnSpc>
            </a:pPr>
            <a:r>
              <a:rPr b="1" lang="fr-FR" sz="2400" spc="-1" strike="noStrike" u="sng">
                <a:solidFill>
                  <a:srgbClr val="000000"/>
                </a:solidFill>
                <a:uFillTx/>
                <a:latin typeface="Constantia"/>
              </a:rPr>
              <a:t>Ce qu’il faut apporter</a:t>
            </a:r>
            <a:br/>
            <a:br/>
            <a:r>
              <a:rPr b="1" lang="fr-FR" sz="2400" spc="-1" strike="noStrike" u="sng">
                <a:solidFill>
                  <a:srgbClr val="000000"/>
                </a:solidFill>
                <a:uFillTx/>
                <a:latin typeface="Constantia"/>
              </a:rPr>
              <a:t>Autres : </a:t>
            </a:r>
            <a:br/>
            <a:r>
              <a:rPr b="0" lang="fr-FR" sz="2400" spc="-1" strike="noStrike">
                <a:solidFill>
                  <a:srgbClr val="000000"/>
                </a:solidFill>
                <a:latin typeface="Constantia"/>
              </a:rPr>
              <a:t>- un petit sac à dos pour mettre le pique-nique, une bouteille d’eau</a:t>
            </a:r>
            <a:br/>
            <a:r>
              <a:rPr b="0" lang="fr-FR" sz="2400" spc="-1" strike="noStrike">
                <a:solidFill>
                  <a:srgbClr val="000000"/>
                </a:solidFill>
                <a:latin typeface="Constantia"/>
              </a:rPr>
              <a:t>- une trousse comprenant un stylo-bille, un crayon à papier, une gomme, des crayons de couleur</a:t>
            </a:r>
            <a:br/>
            <a:r>
              <a:rPr b="0" lang="fr-FR" sz="2400" spc="-1" strike="noStrike">
                <a:solidFill>
                  <a:srgbClr val="000000"/>
                </a:solidFill>
                <a:latin typeface="Constantia"/>
              </a:rPr>
              <a:t>- le carnet de bord</a:t>
            </a:r>
            <a:br/>
            <a:r>
              <a:rPr b="0" lang="fr-FR" sz="2400" spc="-1" strike="noStrike">
                <a:solidFill>
                  <a:srgbClr val="000000"/>
                </a:solidFill>
                <a:latin typeface="Constantia"/>
              </a:rPr>
              <a:t>- un livre</a:t>
            </a:r>
            <a:br/>
            <a:r>
              <a:rPr b="0" lang="fr-FR" sz="2400" spc="-1" strike="noStrike">
                <a:solidFill>
                  <a:srgbClr val="000000"/>
                </a:solidFill>
                <a:latin typeface="Constantia"/>
              </a:rPr>
              <a:t>- 5 masques</a:t>
            </a:r>
            <a:br/>
            <a:r>
              <a:rPr b="0" lang="fr-FR" sz="2400" spc="-1" strike="noStrike">
                <a:solidFill>
                  <a:srgbClr val="000000"/>
                </a:solidFill>
                <a:latin typeface="Constantia"/>
              </a:rPr>
              <a:t>- Pour les enfant que cela peut rassurer… un doudou !</a:t>
            </a:r>
            <a:endParaRPr b="0" lang="fr-FR" sz="2400" spc="-1" strike="noStrike">
              <a:solidFill>
                <a:srgbClr val="000000"/>
              </a:solidFill>
              <a:latin typeface="Franklin Gothic Book"/>
            </a:endParaRPr>
          </a:p>
        </p:txBody>
      </p:sp>
      <p:pic>
        <p:nvPicPr>
          <p:cNvPr id="210" name="Image 2" descr=""/>
          <p:cNvPicPr/>
          <p:nvPr/>
        </p:nvPicPr>
        <p:blipFill>
          <a:blip r:embed="rId1"/>
          <a:stretch/>
        </p:blipFill>
        <p:spPr>
          <a:xfrm>
            <a:off x="6363720" y="4422600"/>
            <a:ext cx="1700280" cy="170028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TextShape 1"/>
          <p:cNvSpPr txBox="1"/>
          <p:nvPr/>
        </p:nvSpPr>
        <p:spPr>
          <a:xfrm>
            <a:off x="1095120" y="817560"/>
            <a:ext cx="6964920" cy="4843440"/>
          </a:xfrm>
          <a:prstGeom prst="rect">
            <a:avLst/>
          </a:prstGeom>
          <a:noFill/>
          <a:ln w="0">
            <a:noFill/>
          </a:ln>
        </p:spPr>
        <p:txBody>
          <a:bodyPr anchor="ctr">
            <a:normAutofit/>
          </a:bodyPr>
          <a:p>
            <a:pPr algn="ctr">
              <a:lnSpc>
                <a:spcPct val="100000"/>
              </a:lnSpc>
            </a:pPr>
            <a:r>
              <a:rPr b="0" lang="fr-FR" sz="4400" spc="-1" strike="noStrike">
                <a:solidFill>
                  <a:srgbClr val="000000"/>
                </a:solidFill>
                <a:latin typeface="Constantia"/>
              </a:rPr>
              <a:t>Ce qu’il ne faut pas apporter!</a:t>
            </a:r>
            <a:br/>
            <a:r>
              <a:rPr b="0" lang="fr-FR" sz="2400" spc="-1" strike="noStrike">
                <a:solidFill>
                  <a:srgbClr val="000000"/>
                </a:solidFill>
                <a:latin typeface="Constantia"/>
              </a:rPr>
              <a:t>- des bijoux</a:t>
            </a:r>
            <a:br/>
            <a:r>
              <a:rPr b="0" lang="fr-FR" sz="2400" spc="-1" strike="noStrike">
                <a:solidFill>
                  <a:srgbClr val="000000"/>
                </a:solidFill>
                <a:latin typeface="Constantia"/>
              </a:rPr>
              <a:t>- un téléphone portable</a:t>
            </a:r>
            <a:br/>
            <a:r>
              <a:rPr b="0" lang="fr-FR" sz="2400" spc="-1" strike="noStrike">
                <a:solidFill>
                  <a:srgbClr val="000000"/>
                </a:solidFill>
                <a:latin typeface="Constantia"/>
              </a:rPr>
              <a:t>- des jeux électroniques </a:t>
            </a:r>
            <a:br/>
            <a:r>
              <a:rPr b="0" lang="fr-FR" sz="2400" spc="-1" strike="noStrike">
                <a:solidFill>
                  <a:srgbClr val="000000"/>
                </a:solidFill>
                <a:latin typeface="Constantia"/>
              </a:rPr>
              <a:t>- des MP3 </a:t>
            </a:r>
            <a:br/>
            <a:r>
              <a:rPr b="0" lang="fr-FR" sz="2400" spc="-1" strike="noStrike">
                <a:solidFill>
                  <a:srgbClr val="000000"/>
                </a:solidFill>
                <a:latin typeface="Constantia"/>
              </a:rPr>
              <a:t>- trop de bonbons!</a:t>
            </a:r>
            <a:endParaRPr b="0" lang="fr-FR" sz="2400" spc="-1" strike="noStrike">
              <a:solidFill>
                <a:srgbClr val="000000"/>
              </a:solidFill>
              <a:latin typeface="Franklin Gothic Book"/>
            </a:endParaRPr>
          </a:p>
        </p:txBody>
      </p:sp>
      <p:pic>
        <p:nvPicPr>
          <p:cNvPr id="212" name="Picture 2" descr=""/>
          <p:cNvPicPr/>
          <p:nvPr/>
        </p:nvPicPr>
        <p:blipFill>
          <a:blip r:embed="rId1"/>
          <a:stretch/>
        </p:blipFill>
        <p:spPr>
          <a:xfrm>
            <a:off x="899640" y="2565000"/>
            <a:ext cx="1638360" cy="1638360"/>
          </a:xfrm>
          <a:prstGeom prst="rect">
            <a:avLst/>
          </a:prstGeom>
          <a:ln w="0">
            <a:noFill/>
          </a:ln>
        </p:spPr>
      </p:pic>
      <p:pic>
        <p:nvPicPr>
          <p:cNvPr id="213" name="Picture 3" descr=""/>
          <p:cNvPicPr/>
          <p:nvPr/>
        </p:nvPicPr>
        <p:blipFill>
          <a:blip r:embed="rId2"/>
          <a:stretch/>
        </p:blipFill>
        <p:spPr>
          <a:xfrm>
            <a:off x="6911640" y="4155840"/>
            <a:ext cx="1289160" cy="128916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TextShape 1"/>
          <p:cNvSpPr txBox="1"/>
          <p:nvPr/>
        </p:nvSpPr>
        <p:spPr>
          <a:xfrm>
            <a:off x="1089360" y="270360"/>
            <a:ext cx="6964920" cy="1202040"/>
          </a:xfrm>
          <a:prstGeom prst="rect">
            <a:avLst/>
          </a:prstGeom>
          <a:noFill/>
          <a:ln w="0">
            <a:noFill/>
          </a:ln>
        </p:spPr>
        <p:txBody>
          <a:bodyPr anchor="ctr">
            <a:normAutofit fontScale="97000"/>
          </a:bodyPr>
          <a:p>
            <a:pPr algn="ctr">
              <a:lnSpc>
                <a:spcPct val="100000"/>
              </a:lnSpc>
            </a:pPr>
            <a:r>
              <a:rPr b="0" lang="fr-FR" sz="4400" spc="-1" strike="noStrike">
                <a:solidFill>
                  <a:srgbClr val="000000"/>
                </a:solidFill>
                <a:latin typeface="Constantia"/>
              </a:rPr>
              <a:t>Les adultes accompagnateurs</a:t>
            </a:r>
            <a:endParaRPr b="0" lang="fr-FR" sz="4400" spc="-1" strike="noStrike">
              <a:solidFill>
                <a:srgbClr val="000000"/>
              </a:solidFill>
              <a:latin typeface="Franklin Gothic Book"/>
            </a:endParaRPr>
          </a:p>
        </p:txBody>
      </p:sp>
      <p:sp>
        <p:nvSpPr>
          <p:cNvPr id="215" name="CustomShape 2"/>
          <p:cNvSpPr/>
          <p:nvPr/>
        </p:nvSpPr>
        <p:spPr>
          <a:xfrm>
            <a:off x="1295640" y="856800"/>
            <a:ext cx="6552360" cy="5211000"/>
          </a:xfrm>
          <a:prstGeom prst="rect">
            <a:avLst/>
          </a:prstGeom>
          <a:noFill/>
          <a:ln w="0">
            <a:noFill/>
          </a:ln>
        </p:spPr>
        <p:style>
          <a:lnRef idx="0"/>
          <a:fillRef idx="0"/>
          <a:effectRef idx="0"/>
          <a:fontRef idx="minor"/>
        </p:style>
        <p:txBody>
          <a:bodyPr lIns="90000" rIns="90000" tIns="45000" bIns="45000">
            <a:spAutoFit/>
          </a:bodyPr>
          <a:p>
            <a:pPr>
              <a:lnSpc>
                <a:spcPct val="100000"/>
              </a:lnSpc>
            </a:pPr>
            <a:br/>
            <a:r>
              <a:rPr b="0" lang="fr-FR" sz="2400" spc="-1" strike="noStrike">
                <a:solidFill>
                  <a:srgbClr val="000000"/>
                </a:solidFill>
                <a:latin typeface="Candara"/>
              </a:rPr>
              <a:t>Angélique de Bony (</a:t>
            </a:r>
            <a:r>
              <a:rPr b="0" i="1" lang="fr-FR" sz="2400" spc="-1" strike="noStrike">
                <a:solidFill>
                  <a:srgbClr val="000000"/>
                </a:solidFill>
                <a:latin typeface="Candara"/>
              </a:rPr>
              <a:t>enseignante CP</a:t>
            </a:r>
            <a:r>
              <a:rPr b="0" lang="fr-FR" sz="2400" spc="-1" strike="noStrike">
                <a:solidFill>
                  <a:srgbClr val="000000"/>
                </a:solidFill>
                <a:latin typeface="Candara"/>
              </a:rPr>
              <a:t>)</a:t>
            </a:r>
            <a:endParaRPr b="0" lang="fr-FR" sz="2400" spc="-1" strike="noStrike">
              <a:latin typeface="Arial"/>
            </a:endParaRPr>
          </a:p>
          <a:p>
            <a:pPr>
              <a:lnSpc>
                <a:spcPct val="100000"/>
              </a:lnSpc>
            </a:pPr>
            <a:r>
              <a:rPr b="0" lang="fr-FR" sz="2400" spc="-1" strike="noStrike">
                <a:solidFill>
                  <a:srgbClr val="000000"/>
                </a:solidFill>
                <a:latin typeface="Candara"/>
              </a:rPr>
              <a:t>Guillemine Thabault (</a:t>
            </a:r>
            <a:r>
              <a:rPr b="0" i="1" lang="fr-FR" sz="2400" spc="-1" strike="noStrike">
                <a:solidFill>
                  <a:srgbClr val="000000"/>
                </a:solidFill>
                <a:latin typeface="Candara"/>
              </a:rPr>
              <a:t>enseignante CP)</a:t>
            </a:r>
            <a:endParaRPr b="0" lang="fr-FR" sz="2400" spc="-1" strike="noStrike">
              <a:latin typeface="Arial"/>
            </a:endParaRPr>
          </a:p>
          <a:p>
            <a:pPr>
              <a:lnSpc>
                <a:spcPct val="100000"/>
              </a:lnSpc>
            </a:pPr>
            <a:r>
              <a:rPr b="0" lang="fr-FR" sz="2400" spc="-1" strike="noStrike">
                <a:solidFill>
                  <a:srgbClr val="000000"/>
                </a:solidFill>
                <a:latin typeface="Candara"/>
              </a:rPr>
              <a:t>Gaël Martineau (</a:t>
            </a:r>
            <a:r>
              <a:rPr b="0" i="1" lang="fr-FR" sz="2400" spc="-1" strike="noStrike">
                <a:solidFill>
                  <a:srgbClr val="000000"/>
                </a:solidFill>
                <a:latin typeface="Candara"/>
              </a:rPr>
              <a:t>enseignant CP-CE1</a:t>
            </a:r>
            <a:r>
              <a:rPr b="0" lang="fr-FR" sz="2400" spc="-1" strike="noStrike">
                <a:solidFill>
                  <a:srgbClr val="000000"/>
                </a:solidFill>
                <a:latin typeface="Candara"/>
              </a:rPr>
              <a:t>)</a:t>
            </a:r>
            <a:endParaRPr b="0" lang="fr-FR" sz="2400" spc="-1" strike="noStrike">
              <a:latin typeface="Arial"/>
            </a:endParaRPr>
          </a:p>
          <a:p>
            <a:pPr>
              <a:lnSpc>
                <a:spcPct val="100000"/>
              </a:lnSpc>
            </a:pPr>
            <a:r>
              <a:rPr b="0" lang="fr-FR" sz="2400" spc="-1" strike="noStrike">
                <a:solidFill>
                  <a:srgbClr val="000000"/>
                </a:solidFill>
                <a:latin typeface="Candara"/>
              </a:rPr>
              <a:t>Marion Salles (</a:t>
            </a:r>
            <a:r>
              <a:rPr b="0" i="1" lang="fr-FR" sz="2400" spc="-1" strike="noStrike">
                <a:solidFill>
                  <a:srgbClr val="000000"/>
                </a:solidFill>
                <a:latin typeface="Candara"/>
              </a:rPr>
              <a:t>Enseignante CE1</a:t>
            </a:r>
            <a:r>
              <a:rPr b="0" lang="fr-FR" sz="2400" spc="-1" strike="noStrike">
                <a:solidFill>
                  <a:srgbClr val="000000"/>
                </a:solidFill>
                <a:latin typeface="Candara"/>
              </a:rPr>
              <a:t>)</a:t>
            </a:r>
            <a:endParaRPr b="0" lang="fr-FR" sz="2400" spc="-1" strike="noStrike">
              <a:latin typeface="Arial"/>
            </a:endParaRPr>
          </a:p>
          <a:p>
            <a:pPr>
              <a:lnSpc>
                <a:spcPct val="100000"/>
              </a:lnSpc>
            </a:pPr>
            <a:r>
              <a:rPr b="0" lang="fr-FR" sz="2400" spc="-1" strike="noStrike">
                <a:solidFill>
                  <a:srgbClr val="000000"/>
                </a:solidFill>
                <a:latin typeface="Candara"/>
              </a:rPr>
              <a:t>Linda Stephan-Babeaud (</a:t>
            </a:r>
            <a:r>
              <a:rPr b="0" i="1" lang="fr-FR" sz="2400" spc="-1" strike="noStrike">
                <a:solidFill>
                  <a:srgbClr val="000000"/>
                </a:solidFill>
                <a:latin typeface="Candara"/>
              </a:rPr>
              <a:t>enseignante CE2</a:t>
            </a:r>
            <a:r>
              <a:rPr b="0" lang="fr-FR" sz="2400" spc="-1" strike="noStrike">
                <a:solidFill>
                  <a:srgbClr val="000000"/>
                </a:solidFill>
                <a:latin typeface="Candara"/>
              </a:rPr>
              <a:t>)</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a:solidFill>
                  <a:srgbClr val="000000"/>
                </a:solidFill>
                <a:latin typeface="Candara"/>
              </a:rPr>
              <a:t>Bernadette Bouny (</a:t>
            </a:r>
            <a:r>
              <a:rPr b="0" i="1" lang="fr-FR" sz="2400" spc="-1" strike="noStrike">
                <a:solidFill>
                  <a:srgbClr val="000000"/>
                </a:solidFill>
                <a:latin typeface="Candara"/>
              </a:rPr>
              <a:t>ancienne enseignante et directrice de l’école Sainte Radegonde</a:t>
            </a:r>
            <a:r>
              <a:rPr b="0" lang="fr-FR" sz="2400" spc="-1" strike="noStrike">
                <a:solidFill>
                  <a:srgbClr val="000000"/>
                </a:solidFill>
                <a:latin typeface="Candara"/>
              </a:rPr>
              <a:t>)</a:t>
            </a:r>
            <a:endParaRPr b="0" lang="fr-FR" sz="2400" spc="-1" strike="noStrike">
              <a:latin typeface="Arial"/>
            </a:endParaRPr>
          </a:p>
          <a:p>
            <a:pPr>
              <a:lnSpc>
                <a:spcPct val="100000"/>
              </a:lnSpc>
            </a:pPr>
            <a:r>
              <a:rPr b="0" lang="fr-FR" sz="2400" spc="-1" strike="noStrike">
                <a:solidFill>
                  <a:srgbClr val="000000"/>
                </a:solidFill>
                <a:latin typeface="Candara"/>
              </a:rPr>
              <a:t>Marie-Hélène Bienaimé (</a:t>
            </a:r>
            <a:r>
              <a:rPr b="0" i="1" lang="fr-FR" sz="2400" spc="-1" strike="noStrike">
                <a:solidFill>
                  <a:srgbClr val="000000"/>
                </a:solidFill>
                <a:latin typeface="Candara"/>
              </a:rPr>
              <a:t>ancienne enseignante de l’école Sainte Radegonde</a:t>
            </a:r>
            <a:r>
              <a:rPr b="0" lang="fr-FR" sz="2400" spc="-1" strike="noStrike">
                <a:solidFill>
                  <a:srgbClr val="000000"/>
                </a:solidFill>
                <a:latin typeface="Candara"/>
              </a:rPr>
              <a:t>)</a:t>
            </a:r>
            <a:endParaRPr b="0" lang="fr-FR" sz="2400" spc="-1" strike="noStrike">
              <a:latin typeface="Arial"/>
            </a:endParaRPr>
          </a:p>
          <a:p>
            <a:pPr>
              <a:lnSpc>
                <a:spcPct val="100000"/>
              </a:lnSpc>
            </a:pPr>
            <a:r>
              <a:rPr b="0" lang="fr-FR" sz="2400" spc="-1" strike="noStrike">
                <a:solidFill>
                  <a:srgbClr val="000000"/>
                </a:solidFill>
                <a:latin typeface="Candara"/>
              </a:rPr>
              <a:t>Catherine Damy (</a:t>
            </a:r>
            <a:r>
              <a:rPr b="0" i="1" lang="fr-FR" sz="2400" spc="-1" strike="noStrike">
                <a:solidFill>
                  <a:srgbClr val="000000"/>
                </a:solidFill>
                <a:latin typeface="Candara"/>
              </a:rPr>
              <a:t>ancienne CPE au collège de La Providence</a:t>
            </a:r>
            <a:r>
              <a:rPr b="0" lang="fr-FR" sz="2400" spc="-1" strike="noStrike">
                <a:solidFill>
                  <a:srgbClr val="000000"/>
                </a:solidFill>
                <a:latin typeface="Candara"/>
              </a:rPr>
              <a:t>)</a:t>
            </a:r>
            <a:endParaRPr b="0" lang="fr-FR" sz="2400" spc="-1" strike="noStrike">
              <a:latin typeface="Arial"/>
            </a:endParaRPr>
          </a:p>
          <a:p>
            <a:pPr>
              <a:lnSpc>
                <a:spcPct val="100000"/>
              </a:lnSpc>
            </a:pPr>
            <a:r>
              <a:rPr b="0" lang="fr-FR" sz="2400" spc="-1" strike="noStrike">
                <a:solidFill>
                  <a:srgbClr val="000000"/>
                </a:solidFill>
                <a:latin typeface="Candara"/>
              </a:rPr>
              <a:t>Jacques Prioul, (</a:t>
            </a:r>
            <a:r>
              <a:rPr b="0" i="1" lang="fr-FR" sz="2400" spc="-1" strike="noStrike">
                <a:solidFill>
                  <a:srgbClr val="000000"/>
                </a:solidFill>
                <a:latin typeface="Candara"/>
              </a:rPr>
              <a:t>ancien éducateur)</a:t>
            </a:r>
            <a:endParaRPr b="0" lang="fr-FR" sz="24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TextShape 1"/>
          <p:cNvSpPr txBox="1"/>
          <p:nvPr/>
        </p:nvSpPr>
        <p:spPr>
          <a:xfrm>
            <a:off x="1089360" y="270360"/>
            <a:ext cx="6964920" cy="1202040"/>
          </a:xfrm>
          <a:prstGeom prst="rect">
            <a:avLst/>
          </a:prstGeom>
          <a:noFill/>
          <a:ln w="0">
            <a:noFill/>
          </a:ln>
        </p:spPr>
        <p:txBody>
          <a:bodyPr anchor="ctr">
            <a:noAutofit/>
          </a:bodyPr>
          <a:p>
            <a:pPr algn="ctr">
              <a:lnSpc>
                <a:spcPct val="100000"/>
              </a:lnSpc>
            </a:pPr>
            <a:r>
              <a:rPr b="0" lang="fr-FR" sz="4400" spc="-1" strike="noStrike">
                <a:solidFill>
                  <a:srgbClr val="000000"/>
                </a:solidFill>
                <a:latin typeface="Constantia"/>
              </a:rPr>
              <a:t>Le coût du séjour</a:t>
            </a:r>
            <a:endParaRPr b="0" lang="fr-FR" sz="4400" spc="-1" strike="noStrike">
              <a:solidFill>
                <a:srgbClr val="000000"/>
              </a:solidFill>
              <a:latin typeface="Franklin Gothic Book"/>
            </a:endParaRPr>
          </a:p>
        </p:txBody>
      </p:sp>
      <p:sp>
        <p:nvSpPr>
          <p:cNvPr id="217" name="CustomShape 2"/>
          <p:cNvSpPr/>
          <p:nvPr/>
        </p:nvSpPr>
        <p:spPr>
          <a:xfrm>
            <a:off x="1295640" y="1124640"/>
            <a:ext cx="6552360" cy="5210280"/>
          </a:xfrm>
          <a:prstGeom prst="rect">
            <a:avLst/>
          </a:prstGeom>
          <a:noFill/>
          <a:ln w="0">
            <a:noFill/>
          </a:ln>
        </p:spPr>
        <p:style>
          <a:lnRef idx="0"/>
          <a:fillRef idx="0"/>
          <a:effectRef idx="0"/>
          <a:fontRef idx="minor"/>
        </p:style>
        <p:txBody>
          <a:bodyPr lIns="90000" rIns="90000" tIns="45000" bIns="45000">
            <a:spAutoFit/>
          </a:bodyPr>
          <a:p>
            <a:pPr>
              <a:lnSpc>
                <a:spcPct val="100000"/>
              </a:lnSpc>
            </a:pPr>
            <a:br/>
            <a:r>
              <a:rPr b="0" lang="fr-FR" sz="2400" spc="-1" strike="noStrike" u="sng">
                <a:solidFill>
                  <a:srgbClr val="000000"/>
                </a:solidFill>
                <a:uFillTx/>
                <a:latin typeface="Cursive standard"/>
              </a:rPr>
              <a:t>Pour les demi-pensionnaires </a:t>
            </a:r>
            <a:r>
              <a:rPr b="0" lang="fr-FR" sz="2400" spc="-1" strike="noStrike">
                <a:solidFill>
                  <a:srgbClr val="000000"/>
                </a:solidFill>
                <a:latin typeface="Cursive standard"/>
              </a:rPr>
              <a:t>: 100 euros (50 euros déduction faite du premier acompte)</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u="sng">
                <a:solidFill>
                  <a:srgbClr val="000000"/>
                </a:solidFill>
                <a:uFillTx/>
                <a:latin typeface="Cursive standard"/>
              </a:rPr>
              <a:t>Pour ceux qui ne déjeunent à la cantine que le lundi ou le mardi </a:t>
            </a:r>
            <a:r>
              <a:rPr b="0" lang="fr-FR" sz="2400" spc="-1" strike="noStrike">
                <a:solidFill>
                  <a:srgbClr val="000000"/>
                </a:solidFill>
                <a:latin typeface="Cursive standard"/>
              </a:rPr>
              <a:t>: 105 euros (55 euros déduction faite de l’acompte)</a:t>
            </a:r>
            <a:endParaRPr b="0" lang="fr-FR" sz="2400" spc="-1" strike="noStrike">
              <a:latin typeface="Arial"/>
            </a:endParaRPr>
          </a:p>
          <a:p>
            <a:pPr>
              <a:lnSpc>
                <a:spcPct val="100000"/>
              </a:lnSpc>
            </a:pPr>
            <a:br/>
            <a:r>
              <a:rPr b="0" lang="fr-FR" sz="2400" spc="-1" strike="noStrike" u="sng">
                <a:solidFill>
                  <a:srgbClr val="000000"/>
                </a:solidFill>
                <a:uFillTx/>
                <a:latin typeface="Cursive standard"/>
              </a:rPr>
              <a:t>Pour les externes </a:t>
            </a:r>
            <a:r>
              <a:rPr b="0" lang="fr-FR" sz="2400" spc="-1" strike="noStrike">
                <a:solidFill>
                  <a:srgbClr val="000000"/>
                </a:solidFill>
                <a:latin typeface="Cursive standard"/>
              </a:rPr>
              <a:t>: 110 euros (60 euros déduction faite du premier acompte)</a:t>
            </a:r>
            <a:br/>
            <a:br/>
            <a:r>
              <a:rPr b="0" lang="fr-FR" sz="2400" spc="-1" strike="noStrike">
                <a:solidFill>
                  <a:srgbClr val="000000"/>
                </a:solidFill>
                <a:latin typeface="Cursive standard"/>
              </a:rPr>
              <a:t>Les chèques sont à libeller à l’ordre de l’Ecole Saint Hilaire</a:t>
            </a:r>
            <a:endParaRPr b="0" lang="fr-FR" sz="2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TextShape 1"/>
          <p:cNvSpPr txBox="1"/>
          <p:nvPr/>
        </p:nvSpPr>
        <p:spPr>
          <a:xfrm>
            <a:off x="1089360" y="260640"/>
            <a:ext cx="6964920" cy="1202040"/>
          </a:xfrm>
          <a:prstGeom prst="rect">
            <a:avLst/>
          </a:prstGeom>
          <a:noFill/>
          <a:ln w="0">
            <a:noFill/>
          </a:ln>
        </p:spPr>
        <p:txBody>
          <a:bodyPr anchor="ctr">
            <a:noAutofit/>
          </a:bodyPr>
          <a:p>
            <a:pPr algn="ctr">
              <a:lnSpc>
                <a:spcPct val="100000"/>
              </a:lnSpc>
            </a:pPr>
            <a:r>
              <a:rPr b="0" lang="fr-FR" sz="4400" spc="-1" strike="noStrike">
                <a:solidFill>
                  <a:srgbClr val="000000"/>
                </a:solidFill>
                <a:latin typeface="Constantia"/>
              </a:rPr>
              <a:t>Où allons-nous ?</a:t>
            </a:r>
            <a:endParaRPr b="0" lang="fr-FR" sz="4400" spc="-1" strike="noStrike">
              <a:solidFill>
                <a:srgbClr val="000000"/>
              </a:solidFill>
              <a:latin typeface="Franklin Gothic Book"/>
            </a:endParaRPr>
          </a:p>
        </p:txBody>
      </p:sp>
      <p:pic>
        <p:nvPicPr>
          <p:cNvPr id="165" name="Espace réservé du contenu 3" descr=""/>
          <p:cNvPicPr/>
          <p:nvPr/>
        </p:nvPicPr>
        <p:blipFill>
          <a:blip r:embed="rId1"/>
          <a:srcRect l="0" t="-164" r="0" b="13347"/>
          <a:stretch/>
        </p:blipFill>
        <p:spPr>
          <a:xfrm>
            <a:off x="2271960" y="1124640"/>
            <a:ext cx="4599720" cy="4989960"/>
          </a:xfrm>
          <a:prstGeom prst="rect">
            <a:avLst/>
          </a:prstGeom>
          <a:ln w="0">
            <a:noFill/>
          </a:ln>
        </p:spPr>
      </p:pic>
      <p:sp>
        <p:nvSpPr>
          <p:cNvPr id="166" name="CustomShape 2"/>
          <p:cNvSpPr/>
          <p:nvPr/>
        </p:nvSpPr>
        <p:spPr>
          <a:xfrm>
            <a:off x="5580000" y="3933000"/>
            <a:ext cx="412200" cy="358200"/>
          </a:xfrm>
          <a:prstGeom prst="ellipse">
            <a:avLst/>
          </a:prstGeom>
          <a:noFill/>
          <a:ln w="28575">
            <a:solidFill>
              <a:srgbClr val="ff0000"/>
            </a:solidFill>
            <a:round/>
          </a:ln>
        </p:spPr>
        <p:style>
          <a:lnRef idx="2">
            <a:schemeClr val="accent6"/>
          </a:lnRef>
          <a:fillRef idx="1">
            <a:schemeClr val="lt1"/>
          </a:fillRef>
          <a:effectRef idx="0">
            <a:schemeClr val="accent6"/>
          </a:effectRef>
          <a:fontRef idx="minor"/>
        </p:style>
      </p:sp>
      <p:sp>
        <p:nvSpPr>
          <p:cNvPr id="167" name="CustomShape 3"/>
          <p:cNvSpPr/>
          <p:nvPr/>
        </p:nvSpPr>
        <p:spPr>
          <a:xfrm flipH="1">
            <a:off x="6001560" y="3359880"/>
            <a:ext cx="1223640" cy="612360"/>
          </a:xfrm>
          <a:custGeom>
            <a:avLst/>
            <a:gdLst/>
            <a:ahLst/>
            <a:rect l="l" t="t" r="r" b="b"/>
            <a:pathLst>
              <a:path w="21600" h="21600">
                <a:moveTo>
                  <a:pt x="0" y="0"/>
                </a:moveTo>
                <a:lnTo>
                  <a:pt x="21600" y="21600"/>
                </a:lnTo>
              </a:path>
            </a:pathLst>
          </a:custGeom>
          <a:noFill/>
          <a:ln w="28575">
            <a:solidFill>
              <a:srgbClr val="ff0000"/>
            </a:solidFill>
            <a:round/>
            <a:tailEnd len="med" type="triangle" w="med"/>
          </a:ln>
        </p:spPr>
        <p:style>
          <a:lnRef idx="1">
            <a:schemeClr val="accent2"/>
          </a:lnRef>
          <a:fillRef idx="0">
            <a:schemeClr val="accent2"/>
          </a:fillRef>
          <a:effectRef idx="0">
            <a:schemeClr val="accent2"/>
          </a:effectRef>
          <a:fontRef idx="minor"/>
        </p:style>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TextShape 1"/>
          <p:cNvSpPr txBox="1"/>
          <p:nvPr/>
        </p:nvSpPr>
        <p:spPr>
          <a:xfrm>
            <a:off x="1095120" y="817560"/>
            <a:ext cx="6964920" cy="1202040"/>
          </a:xfrm>
          <a:prstGeom prst="rect">
            <a:avLst/>
          </a:prstGeom>
          <a:noFill/>
          <a:ln w="0">
            <a:noFill/>
          </a:ln>
        </p:spPr>
        <p:txBody>
          <a:bodyPr anchor="ctr">
            <a:noAutofit/>
          </a:bodyPr>
          <a:p>
            <a:pPr algn="ctr">
              <a:lnSpc>
                <a:spcPct val="100000"/>
              </a:lnSpc>
            </a:pPr>
            <a:r>
              <a:rPr b="0" lang="fr-FR" sz="4400" spc="-1" strike="noStrike">
                <a:solidFill>
                  <a:srgbClr val="000000"/>
                </a:solidFill>
                <a:latin typeface="Constantia"/>
              </a:rPr>
              <a:t>Notre lieu d’hébergement</a:t>
            </a:r>
            <a:endParaRPr b="0" lang="fr-FR" sz="4400" spc="-1" strike="noStrike">
              <a:solidFill>
                <a:srgbClr val="000000"/>
              </a:solidFill>
              <a:latin typeface="Franklin Gothic Book"/>
            </a:endParaRPr>
          </a:p>
        </p:txBody>
      </p:sp>
      <p:pic>
        <p:nvPicPr>
          <p:cNvPr id="169" name="Image 6" descr=""/>
          <p:cNvPicPr/>
          <p:nvPr/>
        </p:nvPicPr>
        <p:blipFill>
          <a:blip r:embed="rId1"/>
          <a:stretch/>
        </p:blipFill>
        <p:spPr>
          <a:xfrm>
            <a:off x="2411640" y="1720080"/>
            <a:ext cx="4320000" cy="432000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0" name="Image 3" descr=""/>
          <p:cNvPicPr/>
          <p:nvPr/>
        </p:nvPicPr>
        <p:blipFill>
          <a:blip r:embed="rId1"/>
          <a:stretch/>
        </p:blipFill>
        <p:spPr>
          <a:xfrm>
            <a:off x="762120" y="1917000"/>
            <a:ext cx="7619760" cy="4571640"/>
          </a:xfrm>
          <a:prstGeom prst="rect">
            <a:avLst/>
          </a:prstGeom>
          <a:ln w="0">
            <a:noFill/>
          </a:ln>
        </p:spPr>
      </p:pic>
      <p:sp>
        <p:nvSpPr>
          <p:cNvPr id="171" name="TextShape 1"/>
          <p:cNvSpPr txBox="1"/>
          <p:nvPr/>
        </p:nvSpPr>
        <p:spPr>
          <a:xfrm>
            <a:off x="1095120" y="817560"/>
            <a:ext cx="6964920" cy="1202040"/>
          </a:xfrm>
          <a:prstGeom prst="rect">
            <a:avLst/>
          </a:prstGeom>
          <a:noFill/>
          <a:ln w="0">
            <a:noFill/>
          </a:ln>
        </p:spPr>
        <p:txBody>
          <a:bodyPr anchor="ctr">
            <a:noAutofit/>
          </a:bodyPr>
          <a:p>
            <a:pPr algn="ctr">
              <a:lnSpc>
                <a:spcPct val="100000"/>
              </a:lnSpc>
            </a:pPr>
            <a:r>
              <a:rPr b="0" lang="fr-FR" sz="4400" spc="-1" strike="noStrike">
                <a:solidFill>
                  <a:srgbClr val="000000"/>
                </a:solidFill>
                <a:latin typeface="Constantia"/>
              </a:rPr>
              <a:t>Notre lieu d’hébergement</a:t>
            </a:r>
            <a:endParaRPr b="0" lang="fr-FR" sz="4400" spc="-1" strike="noStrike">
              <a:solidFill>
                <a:srgbClr val="000000"/>
              </a:solidFill>
              <a:latin typeface="Franklin Gothic Book"/>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TextShape 1"/>
          <p:cNvSpPr txBox="1"/>
          <p:nvPr/>
        </p:nvSpPr>
        <p:spPr>
          <a:xfrm>
            <a:off x="1095120" y="817560"/>
            <a:ext cx="6964920" cy="1202040"/>
          </a:xfrm>
          <a:prstGeom prst="rect">
            <a:avLst/>
          </a:prstGeom>
          <a:noFill/>
          <a:ln w="0">
            <a:noFill/>
          </a:ln>
        </p:spPr>
        <p:txBody>
          <a:bodyPr anchor="ctr">
            <a:noAutofit/>
          </a:bodyPr>
          <a:p>
            <a:pPr algn="ctr">
              <a:lnSpc>
                <a:spcPct val="100000"/>
              </a:lnSpc>
            </a:pPr>
            <a:r>
              <a:rPr b="0" lang="fr-FR" sz="4400" spc="-1" strike="noStrike">
                <a:solidFill>
                  <a:srgbClr val="000000"/>
                </a:solidFill>
                <a:latin typeface="Constantia"/>
              </a:rPr>
              <a:t>Notre lieu d’hébergement</a:t>
            </a:r>
            <a:endParaRPr b="0" lang="fr-FR" sz="4400" spc="-1" strike="noStrike">
              <a:solidFill>
                <a:srgbClr val="000000"/>
              </a:solidFill>
              <a:latin typeface="Franklin Gothic Book"/>
            </a:endParaRPr>
          </a:p>
        </p:txBody>
      </p:sp>
      <p:pic>
        <p:nvPicPr>
          <p:cNvPr id="173" name="Image 1" descr=""/>
          <p:cNvPicPr/>
          <p:nvPr/>
        </p:nvPicPr>
        <p:blipFill>
          <a:blip r:embed="rId1"/>
          <a:stretch/>
        </p:blipFill>
        <p:spPr>
          <a:xfrm>
            <a:off x="1298880" y="1845000"/>
            <a:ext cx="6545880" cy="436104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TextShape 1"/>
          <p:cNvSpPr txBox="1"/>
          <p:nvPr/>
        </p:nvSpPr>
        <p:spPr>
          <a:xfrm>
            <a:off x="1095120" y="817560"/>
            <a:ext cx="6964920" cy="1202040"/>
          </a:xfrm>
          <a:prstGeom prst="rect">
            <a:avLst/>
          </a:prstGeom>
          <a:noFill/>
          <a:ln w="0">
            <a:noFill/>
          </a:ln>
        </p:spPr>
        <p:txBody>
          <a:bodyPr anchor="ctr">
            <a:noAutofit/>
          </a:bodyPr>
          <a:p>
            <a:pPr algn="ctr">
              <a:lnSpc>
                <a:spcPct val="100000"/>
              </a:lnSpc>
            </a:pPr>
            <a:r>
              <a:rPr b="0" lang="fr-FR" sz="4400" spc="-1" strike="noStrike">
                <a:solidFill>
                  <a:srgbClr val="000000"/>
                </a:solidFill>
                <a:latin typeface="Constantia"/>
              </a:rPr>
              <a:t>Notre lieu d’hébergement</a:t>
            </a:r>
            <a:endParaRPr b="0" lang="fr-FR" sz="4400" spc="-1" strike="noStrike">
              <a:solidFill>
                <a:srgbClr val="000000"/>
              </a:solidFill>
              <a:latin typeface="Franklin Gothic Book"/>
            </a:endParaRPr>
          </a:p>
        </p:txBody>
      </p:sp>
      <p:pic>
        <p:nvPicPr>
          <p:cNvPr id="175" name="Image 2" descr=""/>
          <p:cNvPicPr/>
          <p:nvPr/>
        </p:nvPicPr>
        <p:blipFill>
          <a:blip r:embed="rId1"/>
          <a:stretch/>
        </p:blipFill>
        <p:spPr>
          <a:xfrm>
            <a:off x="1083600" y="1700640"/>
            <a:ext cx="3672000" cy="4504320"/>
          </a:xfrm>
          <a:prstGeom prst="rect">
            <a:avLst/>
          </a:prstGeom>
          <a:ln w="0">
            <a:noFill/>
          </a:ln>
        </p:spPr>
      </p:pic>
      <p:sp>
        <p:nvSpPr>
          <p:cNvPr id="176" name="CustomShape 2"/>
          <p:cNvSpPr/>
          <p:nvPr/>
        </p:nvSpPr>
        <p:spPr>
          <a:xfrm>
            <a:off x="5148000" y="1432080"/>
            <a:ext cx="3096000" cy="4608000"/>
          </a:xfrm>
          <a:prstGeom prst="rect">
            <a:avLst/>
          </a:prstGeom>
          <a:noFill/>
          <a:ln w="0">
            <a:noFill/>
          </a:ln>
        </p:spPr>
        <p:style>
          <a:lnRef idx="0"/>
          <a:fillRef idx="0"/>
          <a:effectRef idx="0"/>
          <a:fontRef idx="minor"/>
        </p:style>
        <p:txBody>
          <a:bodyPr anchor="ctr">
            <a:normAutofit/>
          </a:bodyPr>
          <a:p>
            <a:pPr algn="ctr">
              <a:lnSpc>
                <a:spcPct val="100000"/>
              </a:lnSpc>
            </a:pPr>
            <a:br/>
            <a:r>
              <a:rPr b="0" lang="fr-FR" sz="2400" spc="-1" strike="noStrike">
                <a:solidFill>
                  <a:srgbClr val="000000"/>
                </a:solidFill>
                <a:latin typeface="Constantia"/>
              </a:rPr>
              <a:t>Les élèves seront répartis dans des chambres de 2 à 6 lits.</a:t>
            </a:r>
            <a:br/>
            <a:r>
              <a:rPr b="0" lang="fr-FR" sz="2400" spc="-1" strike="noStrike">
                <a:solidFill>
                  <a:srgbClr val="000000"/>
                </a:solidFill>
                <a:latin typeface="Constantia"/>
              </a:rPr>
              <a:t>Nous leur communiquerons cette répartition le jour du départ.</a:t>
            </a:r>
            <a:br/>
            <a:endParaRPr b="0" lang="fr-FR" sz="24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TextShape 1"/>
          <p:cNvSpPr txBox="1"/>
          <p:nvPr/>
        </p:nvSpPr>
        <p:spPr>
          <a:xfrm>
            <a:off x="457200" y="274680"/>
            <a:ext cx="8229240" cy="5674320"/>
          </a:xfrm>
          <a:prstGeom prst="rect">
            <a:avLst/>
          </a:prstGeom>
          <a:noFill/>
          <a:ln w="0">
            <a:noFill/>
          </a:ln>
        </p:spPr>
        <p:txBody>
          <a:bodyPr anchor="ctr">
            <a:normAutofit/>
          </a:bodyPr>
          <a:p>
            <a:pPr algn="ctr">
              <a:lnSpc>
                <a:spcPct val="100000"/>
              </a:lnSpc>
            </a:pPr>
            <a:r>
              <a:rPr b="0" lang="fr-FR" sz="4400" spc="-1" strike="noStrike">
                <a:solidFill>
                  <a:srgbClr val="000000"/>
                </a:solidFill>
                <a:latin typeface="Constantia"/>
              </a:rPr>
              <a:t>Centre international de séjour (CIS) Montignac-Lascaux</a:t>
            </a:r>
            <a:br/>
            <a:br/>
            <a:r>
              <a:rPr b="0" lang="fr-FR" sz="2400" spc="-1" strike="noStrike">
                <a:solidFill>
                  <a:srgbClr val="00b050"/>
                </a:solidFill>
                <a:latin typeface="Constantia"/>
              </a:rPr>
              <a:t>Le Bleufond 24990 MONTIGNAC</a:t>
            </a:r>
            <a:br/>
            <a:br/>
            <a:endParaRPr b="0" lang="fr-FR" sz="2400" spc="-1" strike="noStrike">
              <a:solidFill>
                <a:srgbClr val="000000"/>
              </a:solidFill>
              <a:latin typeface="Franklin Gothic Book"/>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 name="TextShape 1"/>
          <p:cNvSpPr txBox="1"/>
          <p:nvPr/>
        </p:nvSpPr>
        <p:spPr>
          <a:xfrm>
            <a:off x="457200" y="2997000"/>
            <a:ext cx="8229240" cy="2016000"/>
          </a:xfrm>
          <a:prstGeom prst="rect">
            <a:avLst/>
          </a:prstGeom>
          <a:noFill/>
          <a:ln w="0">
            <a:noFill/>
          </a:ln>
        </p:spPr>
        <p:txBody>
          <a:bodyPr anchor="ctr">
            <a:noAutofit/>
          </a:bodyPr>
          <a:p>
            <a:pPr algn="ctr">
              <a:lnSpc>
                <a:spcPct val="100000"/>
              </a:lnSpc>
            </a:pPr>
            <a:br/>
            <a:br/>
            <a:r>
              <a:rPr b="1" lang="fr-FR" sz="2400" spc="-1" strike="noStrike" u="sng">
                <a:solidFill>
                  <a:srgbClr val="000000"/>
                </a:solidFill>
                <a:uFillTx/>
                <a:latin typeface="Constantia"/>
              </a:rPr>
              <a:t>Départ le lundi 27 septembre </a:t>
            </a:r>
            <a:r>
              <a:rPr b="0" lang="fr-FR" sz="2400" spc="-1" strike="noStrike">
                <a:solidFill>
                  <a:srgbClr val="000000"/>
                </a:solidFill>
                <a:latin typeface="Constantia"/>
              </a:rPr>
              <a:t>:</a:t>
            </a:r>
            <a:br/>
            <a:r>
              <a:rPr b="1" lang="fr-FR" sz="2400" spc="-1" strike="noStrike">
                <a:solidFill>
                  <a:srgbClr val="000000"/>
                </a:solidFill>
                <a:latin typeface="Constantia"/>
              </a:rPr>
              <a:t>RDV à </a:t>
            </a:r>
            <a:r>
              <a:rPr b="1" lang="fr-FR" sz="2800" spc="-1" strike="noStrike">
                <a:solidFill>
                  <a:srgbClr val="000000"/>
                </a:solidFill>
                <a:latin typeface="Constantia"/>
              </a:rPr>
              <a:t>6h15</a:t>
            </a:r>
            <a:r>
              <a:rPr b="1" lang="fr-FR" sz="2400" spc="-1" strike="noStrike">
                <a:solidFill>
                  <a:srgbClr val="000000"/>
                </a:solidFill>
                <a:latin typeface="Constantia"/>
              </a:rPr>
              <a:t> </a:t>
            </a:r>
            <a:r>
              <a:rPr b="0" lang="fr-FR" sz="2400" spc="-1" strike="noStrike">
                <a:solidFill>
                  <a:srgbClr val="000000"/>
                </a:solidFill>
                <a:latin typeface="Constantia"/>
              </a:rPr>
              <a:t>du matin devant les grandes grilles de Blossac (croisement entre rue de Blossac et rue Léopold Thézard)</a:t>
            </a:r>
            <a:br/>
            <a:br/>
            <a:r>
              <a:rPr b="1" lang="fr-FR" sz="2400" spc="-1" strike="noStrike" u="sng">
                <a:solidFill>
                  <a:srgbClr val="000000"/>
                </a:solidFill>
                <a:uFillTx/>
                <a:latin typeface="Constantia"/>
              </a:rPr>
              <a:t>Retour le mardi 28 septembre </a:t>
            </a:r>
            <a:r>
              <a:rPr b="0" lang="fr-FR" sz="2400" spc="-1" strike="noStrike">
                <a:solidFill>
                  <a:srgbClr val="000000"/>
                </a:solidFill>
                <a:latin typeface="Constantia"/>
              </a:rPr>
              <a:t>:</a:t>
            </a:r>
            <a:br/>
            <a:r>
              <a:rPr b="1" lang="fr-FR" sz="2400" spc="-1" strike="noStrike">
                <a:solidFill>
                  <a:srgbClr val="000000"/>
                </a:solidFill>
                <a:latin typeface="Constantia"/>
              </a:rPr>
              <a:t>À </a:t>
            </a:r>
            <a:r>
              <a:rPr b="1" lang="fr-FR" sz="3200" spc="-1" strike="noStrike">
                <a:solidFill>
                  <a:srgbClr val="000000"/>
                </a:solidFill>
                <a:latin typeface="Constantia"/>
              </a:rPr>
              <a:t>20h</a:t>
            </a:r>
            <a:r>
              <a:rPr b="1" lang="fr-FR" sz="2400" spc="-1" strike="noStrike">
                <a:solidFill>
                  <a:srgbClr val="000000"/>
                </a:solidFill>
                <a:latin typeface="Constantia"/>
              </a:rPr>
              <a:t> </a:t>
            </a:r>
            <a:r>
              <a:rPr b="0" lang="fr-FR" sz="2400" spc="-1" strike="noStrike">
                <a:solidFill>
                  <a:srgbClr val="000000"/>
                </a:solidFill>
                <a:latin typeface="Constantia"/>
              </a:rPr>
              <a:t>devant les grandes grilles de Blossac (croisement entre rue de Blossac et rue Léopold Thézard)</a:t>
            </a:r>
            <a:br/>
            <a:endParaRPr b="0" lang="fr-FR" sz="2400" spc="-1" strike="noStrike">
              <a:solidFill>
                <a:srgbClr val="000000"/>
              </a:solidFill>
              <a:latin typeface="Franklin Gothic Book"/>
            </a:endParaRPr>
          </a:p>
        </p:txBody>
      </p:sp>
      <p:sp>
        <p:nvSpPr>
          <p:cNvPr id="179" name="CustomShape 2"/>
          <p:cNvSpPr/>
          <p:nvPr/>
        </p:nvSpPr>
        <p:spPr>
          <a:xfrm>
            <a:off x="323640" y="980640"/>
            <a:ext cx="1295640" cy="1656000"/>
          </a:xfrm>
          <a:prstGeom prst="rect">
            <a:avLst/>
          </a:prstGeom>
          <a:noFill/>
          <a:ln w="0">
            <a:noFill/>
          </a:ln>
        </p:spPr>
        <p:style>
          <a:lnRef idx="0"/>
          <a:fillRef idx="0"/>
          <a:effectRef idx="0"/>
          <a:fontRef idx="minor"/>
        </p:style>
      </p:sp>
      <p:pic>
        <p:nvPicPr>
          <p:cNvPr id="180" name="Picture 4" descr=""/>
          <p:cNvPicPr/>
          <p:nvPr/>
        </p:nvPicPr>
        <p:blipFill>
          <a:blip r:embed="rId1"/>
          <a:stretch/>
        </p:blipFill>
        <p:spPr>
          <a:xfrm>
            <a:off x="3852000" y="725760"/>
            <a:ext cx="1728000" cy="191088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Pushpin</Template>
  <TotalTime>1440</TotalTime>
  <Application>LibreOffice/7.0.2.2$Windows_X86_64 LibreOffice_project/8349ace3c3162073abd90d81fd06dcfb6b36b994</Application>
  <Words>610</Words>
  <Paragraphs>45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2018-05-20T15:54:59Z</dcterms:created>
  <dc:creator>Emmanuelle</dc:creator>
  <dc:description/>
  <dc:language>fr-FR</dc:language>
  <cp:lastModifiedBy/>
  <dcterms:modified xsi:type="dcterms:W3CDTF">2021-09-14T12:38:41Z</dcterms:modified>
  <cp:revision>44</cp:revision>
  <dc:subject/>
  <dc:title>Voyage scolaire du 2 et 3 juillet  CM1-CM2</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Affichage à l'écran (4:3)</vt:lpwstr>
  </property>
  <property fmtid="{D5CDD505-2E9C-101B-9397-08002B2CF9AE}" pid="9" name="ScaleCrop">
    <vt:bool>0</vt:bool>
  </property>
  <property fmtid="{D5CDD505-2E9C-101B-9397-08002B2CF9AE}" pid="10" name="ShareDoc">
    <vt:bool>0</vt:bool>
  </property>
  <property fmtid="{D5CDD505-2E9C-101B-9397-08002B2CF9AE}" pid="11" name="Slides">
    <vt:i4>19</vt:i4>
  </property>
</Properties>
</file>